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>
        <p:scale>
          <a:sx n="59" d="100"/>
          <a:sy n="59" d="100"/>
        </p:scale>
        <p:origin x="772" y="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4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1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75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73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08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35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3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8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57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9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92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6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88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385C-DA85-40FD-B2ED-821A81F939C1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D10B45-85A7-4692-8315-11368E5BB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pto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E51E-A0F9-4C24-9AA3-DBAF49B72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836991"/>
            <a:ext cx="7766936" cy="1646302"/>
          </a:xfrm>
        </p:spPr>
        <p:txBody>
          <a:bodyPr/>
          <a:lstStyle/>
          <a:p>
            <a:r>
              <a:rPr lang="en-GB" b="1" i="1" dirty="0"/>
              <a:t>Information Technology in Eureka…2020/2021</a:t>
            </a:r>
          </a:p>
        </p:txBody>
      </p:sp>
      <p:pic>
        <p:nvPicPr>
          <p:cNvPr id="5" name="Picture 4" descr="A close up of a computer&#10;&#10;Description automatically generated">
            <a:extLst>
              <a:ext uri="{FF2B5EF4-FFF2-40B4-BE49-F238E27FC236}">
                <a16:creationId xmlns:a16="http://schemas.microsoft.com/office/drawing/2014/main" id="{B57605B0-06FB-4245-9E69-AB87C04C0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6720" y="2874125"/>
            <a:ext cx="4369724" cy="3277293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213089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79F3-3C87-4EF5-8182-B07799B7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I.T. Course Content 2020/2021</a:t>
            </a:r>
          </a:p>
        </p:txBody>
      </p:sp>
      <p:pic>
        <p:nvPicPr>
          <p:cNvPr id="5" name="Content Placeholder 4" descr="A close up of a card&#10;&#10;Description automatically generated">
            <a:extLst>
              <a:ext uri="{FF2B5EF4-FFF2-40B4-BE49-F238E27FC236}">
                <a16:creationId xmlns:a16="http://schemas.microsoft.com/office/drawing/2014/main" id="{21CC751E-C80E-4284-B21A-9584AB6F3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44" y="2332831"/>
            <a:ext cx="3435350" cy="3536950"/>
          </a:xfrm>
        </p:spPr>
      </p:pic>
    </p:spTree>
    <p:extLst>
      <p:ext uri="{BB962C8B-B14F-4D97-AF65-F5344CB8AC3E}">
        <p14:creationId xmlns:p14="http://schemas.microsoft.com/office/powerpoint/2010/main" val="335834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032A-C4C9-46B1-978A-6B88C90D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0715" y="837067"/>
            <a:ext cx="9144000" cy="1017134"/>
          </a:xfrm>
        </p:spPr>
        <p:txBody>
          <a:bodyPr/>
          <a:lstStyle/>
          <a:p>
            <a:r>
              <a:rPr lang="en-GB" dirty="0"/>
              <a:t>What is MOS?</a:t>
            </a: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89D69C3-DE67-42FF-BAB3-38382B320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265" y="2341336"/>
            <a:ext cx="893445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9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A95-9713-45E4-ACC4-118A78A12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/>
              <a:t>MOS Certifications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D191089-A23A-4F6B-90BF-DE11ECED1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285" y="2160588"/>
            <a:ext cx="7131467" cy="3881437"/>
          </a:xfrm>
        </p:spPr>
      </p:pic>
    </p:spTree>
    <p:extLst>
      <p:ext uri="{BB962C8B-B14F-4D97-AF65-F5344CB8AC3E}">
        <p14:creationId xmlns:p14="http://schemas.microsoft.com/office/powerpoint/2010/main" val="296131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0676-B2D9-4CDF-A88B-BD5CB4B8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MOS Recognition is Worldwide……</a:t>
            </a:r>
          </a:p>
        </p:txBody>
      </p:sp>
      <p:pic>
        <p:nvPicPr>
          <p:cNvPr id="5" name="Content Placeholder 4" descr="Map&#10;&#10;Description automatically generated">
            <a:extLst>
              <a:ext uri="{FF2B5EF4-FFF2-40B4-BE49-F238E27FC236}">
                <a16:creationId xmlns:a16="http://schemas.microsoft.com/office/drawing/2014/main" id="{E26639DC-581E-44A0-ADED-F2CB6DA2E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87" y="2160588"/>
            <a:ext cx="7129663" cy="3881437"/>
          </a:xfrm>
        </p:spPr>
      </p:pic>
    </p:spTree>
    <p:extLst>
      <p:ext uri="{BB962C8B-B14F-4D97-AF65-F5344CB8AC3E}">
        <p14:creationId xmlns:p14="http://schemas.microsoft.com/office/powerpoint/2010/main" val="36665117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C17E482C9294684F788C39461F445" ma:contentTypeVersion="11" ma:contentTypeDescription="Create a new document." ma:contentTypeScope="" ma:versionID="111aff1e5c12b8342896af96cf453c84">
  <xsd:schema xmlns:xsd="http://www.w3.org/2001/XMLSchema" xmlns:xs="http://www.w3.org/2001/XMLSchema" xmlns:p="http://schemas.microsoft.com/office/2006/metadata/properties" xmlns:ns2="a3bd0e76-d175-40ba-a710-4ec9f2212a92" xmlns:ns3="4917c42e-f7b0-455a-bc77-3751e7035de2" targetNamespace="http://schemas.microsoft.com/office/2006/metadata/properties" ma:root="true" ma:fieldsID="3e9d9a410b2d02ed855ff5e62a346d3a" ns2:_="" ns3:_="">
    <xsd:import namespace="a3bd0e76-d175-40ba-a710-4ec9f2212a92"/>
    <xsd:import namespace="4917c42e-f7b0-455a-bc77-3751e7035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d0e76-d175-40ba-a710-4ec9f2212a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c42e-f7b0-455a-bc77-3751e7035d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17c42e-f7b0-455a-bc77-3751e7035de2">
      <UserInfo>
        <DisplayName>Eileen Barry</DisplayName>
        <AccountId>180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E8FB392-F52D-430F-901C-B385D772F2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02104-268F-4433-855F-A1B04BB894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bd0e76-d175-40ba-a710-4ec9f2212a92"/>
    <ds:schemaRef ds:uri="4917c42e-f7b0-455a-bc77-3751e7035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460910-A617-4C10-B107-3DC9D958D795}">
  <ds:schemaRefs>
    <ds:schemaRef ds:uri="http://schemas.microsoft.com/office/2006/metadata/properties"/>
    <ds:schemaRef ds:uri="http://schemas.microsoft.com/office/infopath/2007/PartnerControls"/>
    <ds:schemaRef ds:uri="4917c42e-f7b0-455a-bc77-3751e7035de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Information Technology in Eureka…2020/2021</vt:lpstr>
      <vt:lpstr>I.T. Course Content 2020/2021</vt:lpstr>
      <vt:lpstr>What is MOS?</vt:lpstr>
      <vt:lpstr>MOS Certifications</vt:lpstr>
      <vt:lpstr>MOS Recognition is Worldwide……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Eureka…</dc:title>
  <dc:creator>John Daly</dc:creator>
  <cp:lastModifiedBy>John Daly</cp:lastModifiedBy>
  <cp:revision>4</cp:revision>
  <dcterms:created xsi:type="dcterms:W3CDTF">2020-09-29T08:55:51Z</dcterms:created>
  <dcterms:modified xsi:type="dcterms:W3CDTF">2020-10-04T12:58:03Z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0x0101002DBC17E482C9294684F788C39461F445</vt:lpwstr>
  </property>
</Properties>
</file>