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1"/>
  </p:notesMasterIdLst>
  <p:sldIdLst>
    <p:sldId id="264" r:id="rId5"/>
    <p:sldId id="265" r:id="rId6"/>
    <p:sldId id="266" r:id="rId7"/>
    <p:sldId id="267" r:id="rId8"/>
    <p:sldId id="268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BABE60-FF60-494B-8FAA-FFA68E53ADFB}" v="2" dt="2020-02-23T23:26:57.400"/>
    <p1510:client id="{67765EDF-2F2C-4932-9397-EE92727B1B2D}" v="837" dt="2020-10-05T07:28:42.165"/>
    <p1510:client id="{A24062D9-BA45-880A-C7BF-07B237A488DA}" v="346" dt="2020-10-05T11:09:43.8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9" autoAdjust="0"/>
  </p:normalViewPr>
  <p:slideViewPr>
    <p:cSldViewPr snapToGrid="0">
      <p:cViewPr varScale="1">
        <p:scale>
          <a:sx n="77" d="100"/>
          <a:sy n="77" d="100"/>
        </p:scale>
        <p:origin x="15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3A914C-B7E4-4918-8E1B-516F349232D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36106B1-67E1-4BE3-8662-F457F448FA79}">
      <dgm:prSet/>
      <dgm:spPr/>
      <dgm:t>
        <a:bodyPr/>
        <a:lstStyle/>
        <a:p>
          <a:pPr>
            <a:defRPr cap="all"/>
          </a:pPr>
          <a:r>
            <a:rPr lang="en-US" dirty="0"/>
            <a:t>Use your creativity </a:t>
          </a:r>
        </a:p>
      </dgm:t>
    </dgm:pt>
    <dgm:pt modelId="{8CD5D084-B1AB-45E6-B68D-9314B35D43E0}" type="parTrans" cxnId="{D79BD3C6-592E-4DAB-84A6-F343426CD85F}">
      <dgm:prSet/>
      <dgm:spPr/>
      <dgm:t>
        <a:bodyPr/>
        <a:lstStyle/>
        <a:p>
          <a:endParaRPr lang="en-US"/>
        </a:p>
      </dgm:t>
    </dgm:pt>
    <dgm:pt modelId="{2B619E20-D89E-4996-8060-2A938C1D9895}" type="sibTrans" cxnId="{D79BD3C6-592E-4DAB-84A6-F343426CD85F}">
      <dgm:prSet/>
      <dgm:spPr/>
      <dgm:t>
        <a:bodyPr/>
        <a:lstStyle/>
        <a:p>
          <a:endParaRPr lang="en-US"/>
        </a:p>
      </dgm:t>
    </dgm:pt>
    <dgm:pt modelId="{53379A49-F874-402B-9C89-5C3C7521319F}">
      <dgm:prSet phldr="0"/>
      <dgm:spPr/>
      <dgm:t>
        <a:bodyPr/>
        <a:lstStyle/>
        <a:p>
          <a:pPr rtl="0">
            <a:defRPr cap="all"/>
          </a:pPr>
          <a:r>
            <a:rPr lang="en-US" dirty="0">
              <a:latin typeface="Avenir Next LT Pro Light" panose="02020404030301010803"/>
            </a:rPr>
            <a:t>Film study</a:t>
          </a:r>
          <a:endParaRPr lang="en-US" dirty="0"/>
        </a:p>
      </dgm:t>
    </dgm:pt>
    <dgm:pt modelId="{D8B2D418-70A2-47EC-9C3F-5405CA573A6B}" type="parTrans" cxnId="{E2727161-063D-48D2-A14D-B95EE5048C62}">
      <dgm:prSet/>
      <dgm:spPr/>
      <dgm:t>
        <a:bodyPr/>
        <a:lstStyle/>
        <a:p>
          <a:endParaRPr lang="en-US"/>
        </a:p>
      </dgm:t>
    </dgm:pt>
    <dgm:pt modelId="{7094985C-7EF2-4B42-A22D-CA6E5AA49995}" type="sibTrans" cxnId="{E2727161-063D-48D2-A14D-B95EE5048C62}">
      <dgm:prSet/>
      <dgm:spPr/>
      <dgm:t>
        <a:bodyPr/>
        <a:lstStyle/>
        <a:p>
          <a:endParaRPr lang="en-US"/>
        </a:p>
      </dgm:t>
    </dgm:pt>
    <dgm:pt modelId="{22EC9F40-9DDF-48EE-B50E-E1FC75F8E242}">
      <dgm:prSet/>
      <dgm:spPr/>
      <dgm:t>
        <a:bodyPr/>
        <a:lstStyle/>
        <a:p>
          <a:pPr>
            <a:defRPr cap="all"/>
          </a:pPr>
          <a:r>
            <a:rPr lang="en-US" dirty="0"/>
            <a:t>Read a wide range of  novels, plays and poetry</a:t>
          </a:r>
        </a:p>
      </dgm:t>
    </dgm:pt>
    <dgm:pt modelId="{69BFA323-8B38-435D-A855-99343F7FA36F}" type="parTrans" cxnId="{6438B476-B9D6-42D2-9241-C0D3D7C2B19C}">
      <dgm:prSet/>
      <dgm:spPr/>
      <dgm:t>
        <a:bodyPr/>
        <a:lstStyle/>
        <a:p>
          <a:endParaRPr lang="en-US"/>
        </a:p>
      </dgm:t>
    </dgm:pt>
    <dgm:pt modelId="{BDC2D9B8-9790-460E-8E81-858262F21B81}" type="sibTrans" cxnId="{6438B476-B9D6-42D2-9241-C0D3D7C2B19C}">
      <dgm:prSet/>
      <dgm:spPr/>
      <dgm:t>
        <a:bodyPr/>
        <a:lstStyle/>
        <a:p>
          <a:endParaRPr lang="en-US"/>
        </a:p>
      </dgm:t>
    </dgm:pt>
    <dgm:pt modelId="{C8285B22-909A-4B0A-8AA4-E7EBA9475B7F}" type="pres">
      <dgm:prSet presAssocID="{003A914C-B7E4-4918-8E1B-516F349232D3}" presName="root" presStyleCnt="0">
        <dgm:presLayoutVars>
          <dgm:dir/>
          <dgm:resizeHandles val="exact"/>
        </dgm:presLayoutVars>
      </dgm:prSet>
      <dgm:spPr/>
    </dgm:pt>
    <dgm:pt modelId="{6B840A17-BDA9-47FD-9FB4-F57560A27FF2}" type="pres">
      <dgm:prSet presAssocID="{F36106B1-67E1-4BE3-8662-F457F448FA79}" presName="compNode" presStyleCnt="0"/>
      <dgm:spPr/>
    </dgm:pt>
    <dgm:pt modelId="{BE0C94CE-E247-4657-9A03-9DF28FE6B714}" type="pres">
      <dgm:prSet presAssocID="{F36106B1-67E1-4BE3-8662-F457F448FA79}" presName="iconBgRect" presStyleLbl="bgShp" presStyleIdx="0" presStyleCnt="3"/>
      <dgm:spPr/>
    </dgm:pt>
    <dgm:pt modelId="{893AC1CD-A88C-4562-9F50-A6E4472BDD0D}" type="pres">
      <dgm:prSet presAssocID="{F36106B1-67E1-4BE3-8662-F457F448FA7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14C79476-CDC2-4FF9-B9E2-9350ECEFEFB8}" type="pres">
      <dgm:prSet presAssocID="{F36106B1-67E1-4BE3-8662-F457F448FA79}" presName="spaceRect" presStyleCnt="0"/>
      <dgm:spPr/>
    </dgm:pt>
    <dgm:pt modelId="{D578AAF2-965D-4EA1-92E6-7CF3FCE37BC1}" type="pres">
      <dgm:prSet presAssocID="{F36106B1-67E1-4BE3-8662-F457F448FA79}" presName="textRect" presStyleLbl="revTx" presStyleIdx="0" presStyleCnt="3">
        <dgm:presLayoutVars>
          <dgm:chMax val="1"/>
          <dgm:chPref val="1"/>
        </dgm:presLayoutVars>
      </dgm:prSet>
      <dgm:spPr/>
    </dgm:pt>
    <dgm:pt modelId="{30BDA92D-2869-4391-9E4F-E7BAEAAC1904}" type="pres">
      <dgm:prSet presAssocID="{2B619E20-D89E-4996-8060-2A938C1D9895}" presName="sibTrans" presStyleCnt="0"/>
      <dgm:spPr/>
    </dgm:pt>
    <dgm:pt modelId="{D4FCE0DE-4D03-43C6-AB0F-34DD38BD6C32}" type="pres">
      <dgm:prSet presAssocID="{53379A49-F874-402B-9C89-5C3C7521319F}" presName="compNode" presStyleCnt="0"/>
      <dgm:spPr/>
    </dgm:pt>
    <dgm:pt modelId="{B2C8C916-DCE7-4CBC-A455-C9D4A08E8555}" type="pres">
      <dgm:prSet presAssocID="{53379A49-F874-402B-9C89-5C3C7521319F}" presName="iconBgRect" presStyleLbl="bgShp" presStyleIdx="1" presStyleCnt="3"/>
      <dgm:spPr/>
    </dgm:pt>
    <dgm:pt modelId="{B8DCBDD6-83DD-4730-91B6-1CE34E4AC747}" type="pres">
      <dgm:prSet presAssocID="{53379A49-F874-402B-9C89-5C3C7521319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8298DAC9-DCE0-4402-B3FF-F95351558DEA}" type="pres">
      <dgm:prSet presAssocID="{53379A49-F874-402B-9C89-5C3C7521319F}" presName="spaceRect" presStyleCnt="0"/>
      <dgm:spPr/>
    </dgm:pt>
    <dgm:pt modelId="{7DA6E3BE-9B04-475F-A30B-1ECD4417DDD7}" type="pres">
      <dgm:prSet presAssocID="{53379A49-F874-402B-9C89-5C3C7521319F}" presName="textRect" presStyleLbl="revTx" presStyleIdx="1" presStyleCnt="3">
        <dgm:presLayoutVars>
          <dgm:chMax val="1"/>
          <dgm:chPref val="1"/>
        </dgm:presLayoutVars>
      </dgm:prSet>
      <dgm:spPr/>
    </dgm:pt>
    <dgm:pt modelId="{4B367AC4-B4A1-4458-9B2D-64233F226FBD}" type="pres">
      <dgm:prSet presAssocID="{7094985C-7EF2-4B42-A22D-CA6E5AA49995}" presName="sibTrans" presStyleCnt="0"/>
      <dgm:spPr/>
    </dgm:pt>
    <dgm:pt modelId="{0327281E-F2E7-46F1-B4EE-5603D6F49C9D}" type="pres">
      <dgm:prSet presAssocID="{22EC9F40-9DDF-48EE-B50E-E1FC75F8E242}" presName="compNode" presStyleCnt="0"/>
      <dgm:spPr/>
    </dgm:pt>
    <dgm:pt modelId="{DB79D91D-3001-4954-8D50-08B72D194455}" type="pres">
      <dgm:prSet presAssocID="{22EC9F40-9DDF-48EE-B50E-E1FC75F8E242}" presName="iconBgRect" presStyleLbl="bgShp" presStyleIdx="2" presStyleCnt="3"/>
      <dgm:spPr/>
    </dgm:pt>
    <dgm:pt modelId="{09D46CEE-9B6B-4931-BDBC-91FE655D0563}" type="pres">
      <dgm:prSet presAssocID="{22EC9F40-9DDF-48EE-B50E-E1FC75F8E24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50F48441-D8F4-40E7-B01B-CE0989CBFF33}" type="pres">
      <dgm:prSet presAssocID="{22EC9F40-9DDF-48EE-B50E-E1FC75F8E242}" presName="spaceRect" presStyleCnt="0"/>
      <dgm:spPr/>
    </dgm:pt>
    <dgm:pt modelId="{96214BE5-7437-4996-BAC7-51B3C8AF24C1}" type="pres">
      <dgm:prSet presAssocID="{22EC9F40-9DDF-48EE-B50E-E1FC75F8E24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FB2FA1A-10C3-412B-ACA7-4BE086E9B4D8}" type="presOf" srcId="{22EC9F40-9DDF-48EE-B50E-E1FC75F8E242}" destId="{96214BE5-7437-4996-BAC7-51B3C8AF24C1}" srcOrd="0" destOrd="0" presId="urn:microsoft.com/office/officeart/2018/5/layout/IconCircleLabelList"/>
    <dgm:cxn modelId="{E2727161-063D-48D2-A14D-B95EE5048C62}" srcId="{003A914C-B7E4-4918-8E1B-516F349232D3}" destId="{53379A49-F874-402B-9C89-5C3C7521319F}" srcOrd="1" destOrd="0" parTransId="{D8B2D418-70A2-47EC-9C3F-5405CA573A6B}" sibTransId="{7094985C-7EF2-4B42-A22D-CA6E5AA49995}"/>
    <dgm:cxn modelId="{1D0A106A-114F-41B8-9E97-EB470E481D71}" type="presOf" srcId="{53379A49-F874-402B-9C89-5C3C7521319F}" destId="{7DA6E3BE-9B04-475F-A30B-1ECD4417DDD7}" srcOrd="0" destOrd="0" presId="urn:microsoft.com/office/officeart/2018/5/layout/IconCircleLabelList"/>
    <dgm:cxn modelId="{6438B476-B9D6-42D2-9241-C0D3D7C2B19C}" srcId="{003A914C-B7E4-4918-8E1B-516F349232D3}" destId="{22EC9F40-9DDF-48EE-B50E-E1FC75F8E242}" srcOrd="2" destOrd="0" parTransId="{69BFA323-8B38-435D-A855-99343F7FA36F}" sibTransId="{BDC2D9B8-9790-460E-8E81-858262F21B81}"/>
    <dgm:cxn modelId="{C1EBEF9B-6D86-4255-9279-AC26D7F6B2CC}" type="presOf" srcId="{F36106B1-67E1-4BE3-8662-F457F448FA79}" destId="{D578AAF2-965D-4EA1-92E6-7CF3FCE37BC1}" srcOrd="0" destOrd="0" presId="urn:microsoft.com/office/officeart/2018/5/layout/IconCircleLabelList"/>
    <dgm:cxn modelId="{0D8E93B6-2A80-4AF7-B71B-6F1B071E155F}" type="presOf" srcId="{003A914C-B7E4-4918-8E1B-516F349232D3}" destId="{C8285B22-909A-4B0A-8AA4-E7EBA9475B7F}" srcOrd="0" destOrd="0" presId="urn:microsoft.com/office/officeart/2018/5/layout/IconCircleLabelList"/>
    <dgm:cxn modelId="{D79BD3C6-592E-4DAB-84A6-F343426CD85F}" srcId="{003A914C-B7E4-4918-8E1B-516F349232D3}" destId="{F36106B1-67E1-4BE3-8662-F457F448FA79}" srcOrd="0" destOrd="0" parTransId="{8CD5D084-B1AB-45E6-B68D-9314B35D43E0}" sibTransId="{2B619E20-D89E-4996-8060-2A938C1D9895}"/>
    <dgm:cxn modelId="{2647FDEF-8536-46E5-9C62-1EE81ED88A81}" type="presParOf" srcId="{C8285B22-909A-4B0A-8AA4-E7EBA9475B7F}" destId="{6B840A17-BDA9-47FD-9FB4-F57560A27FF2}" srcOrd="0" destOrd="0" presId="urn:microsoft.com/office/officeart/2018/5/layout/IconCircleLabelList"/>
    <dgm:cxn modelId="{9B964AA9-2C01-441B-B948-952411C15358}" type="presParOf" srcId="{6B840A17-BDA9-47FD-9FB4-F57560A27FF2}" destId="{BE0C94CE-E247-4657-9A03-9DF28FE6B714}" srcOrd="0" destOrd="0" presId="urn:microsoft.com/office/officeart/2018/5/layout/IconCircleLabelList"/>
    <dgm:cxn modelId="{28517118-51CB-40E1-A0BB-794DF085A3BF}" type="presParOf" srcId="{6B840A17-BDA9-47FD-9FB4-F57560A27FF2}" destId="{893AC1CD-A88C-4562-9F50-A6E4472BDD0D}" srcOrd="1" destOrd="0" presId="urn:microsoft.com/office/officeart/2018/5/layout/IconCircleLabelList"/>
    <dgm:cxn modelId="{34F9D8DD-B278-454C-BE1A-317020E5E4B5}" type="presParOf" srcId="{6B840A17-BDA9-47FD-9FB4-F57560A27FF2}" destId="{14C79476-CDC2-4FF9-B9E2-9350ECEFEFB8}" srcOrd="2" destOrd="0" presId="urn:microsoft.com/office/officeart/2018/5/layout/IconCircleLabelList"/>
    <dgm:cxn modelId="{EE39B7B7-9D5B-496B-B6AB-85D5E2FB4F98}" type="presParOf" srcId="{6B840A17-BDA9-47FD-9FB4-F57560A27FF2}" destId="{D578AAF2-965D-4EA1-92E6-7CF3FCE37BC1}" srcOrd="3" destOrd="0" presId="urn:microsoft.com/office/officeart/2018/5/layout/IconCircleLabelList"/>
    <dgm:cxn modelId="{8A4CEE44-C197-4544-A07E-D07B86883787}" type="presParOf" srcId="{C8285B22-909A-4B0A-8AA4-E7EBA9475B7F}" destId="{30BDA92D-2869-4391-9E4F-E7BAEAAC1904}" srcOrd="1" destOrd="0" presId="urn:microsoft.com/office/officeart/2018/5/layout/IconCircleLabelList"/>
    <dgm:cxn modelId="{6001AB62-49C4-4DBD-A3A4-C97F00A2E1C5}" type="presParOf" srcId="{C8285B22-909A-4B0A-8AA4-E7EBA9475B7F}" destId="{D4FCE0DE-4D03-43C6-AB0F-34DD38BD6C32}" srcOrd="2" destOrd="0" presId="urn:microsoft.com/office/officeart/2018/5/layout/IconCircleLabelList"/>
    <dgm:cxn modelId="{8BEB347F-5478-4BF0-9CB7-6EFA4956222B}" type="presParOf" srcId="{D4FCE0DE-4D03-43C6-AB0F-34DD38BD6C32}" destId="{B2C8C916-DCE7-4CBC-A455-C9D4A08E8555}" srcOrd="0" destOrd="0" presId="urn:microsoft.com/office/officeart/2018/5/layout/IconCircleLabelList"/>
    <dgm:cxn modelId="{8FE67252-9026-4F80-96D6-75543FC02407}" type="presParOf" srcId="{D4FCE0DE-4D03-43C6-AB0F-34DD38BD6C32}" destId="{B8DCBDD6-83DD-4730-91B6-1CE34E4AC747}" srcOrd="1" destOrd="0" presId="urn:microsoft.com/office/officeart/2018/5/layout/IconCircleLabelList"/>
    <dgm:cxn modelId="{5B549494-1A83-4F3A-857C-1525B5829418}" type="presParOf" srcId="{D4FCE0DE-4D03-43C6-AB0F-34DD38BD6C32}" destId="{8298DAC9-DCE0-4402-B3FF-F95351558DEA}" srcOrd="2" destOrd="0" presId="urn:microsoft.com/office/officeart/2018/5/layout/IconCircleLabelList"/>
    <dgm:cxn modelId="{0D198421-76EC-4FDE-9104-DD77250950BE}" type="presParOf" srcId="{D4FCE0DE-4D03-43C6-AB0F-34DD38BD6C32}" destId="{7DA6E3BE-9B04-475F-A30B-1ECD4417DDD7}" srcOrd="3" destOrd="0" presId="urn:microsoft.com/office/officeart/2018/5/layout/IconCircleLabelList"/>
    <dgm:cxn modelId="{5A75AC40-3D02-411C-8456-A0923804AB8E}" type="presParOf" srcId="{C8285B22-909A-4B0A-8AA4-E7EBA9475B7F}" destId="{4B367AC4-B4A1-4458-9B2D-64233F226FBD}" srcOrd="3" destOrd="0" presId="urn:microsoft.com/office/officeart/2018/5/layout/IconCircleLabelList"/>
    <dgm:cxn modelId="{84C35F00-7E77-48AD-B8D5-3C725D2AC71D}" type="presParOf" srcId="{C8285B22-909A-4B0A-8AA4-E7EBA9475B7F}" destId="{0327281E-F2E7-46F1-B4EE-5603D6F49C9D}" srcOrd="4" destOrd="0" presId="urn:microsoft.com/office/officeart/2018/5/layout/IconCircleLabelList"/>
    <dgm:cxn modelId="{D75B1E78-F0BD-479D-B5FA-E78796DA55A9}" type="presParOf" srcId="{0327281E-F2E7-46F1-B4EE-5603D6F49C9D}" destId="{DB79D91D-3001-4954-8D50-08B72D194455}" srcOrd="0" destOrd="0" presId="urn:microsoft.com/office/officeart/2018/5/layout/IconCircleLabelList"/>
    <dgm:cxn modelId="{DDC9A395-2CAA-41C1-84DF-C9D69B2F819B}" type="presParOf" srcId="{0327281E-F2E7-46F1-B4EE-5603D6F49C9D}" destId="{09D46CEE-9B6B-4931-BDBC-91FE655D0563}" srcOrd="1" destOrd="0" presId="urn:microsoft.com/office/officeart/2018/5/layout/IconCircleLabelList"/>
    <dgm:cxn modelId="{4849A7C3-6BEA-4623-ABF4-8835DDBFD14A}" type="presParOf" srcId="{0327281E-F2E7-46F1-B4EE-5603D6F49C9D}" destId="{50F48441-D8F4-40E7-B01B-CE0989CBFF33}" srcOrd="2" destOrd="0" presId="urn:microsoft.com/office/officeart/2018/5/layout/IconCircleLabelList"/>
    <dgm:cxn modelId="{0883B0B3-450A-4F3F-B143-4E29DA3B1800}" type="presParOf" srcId="{0327281E-F2E7-46F1-B4EE-5603D6F49C9D}" destId="{96214BE5-7437-4996-BAC7-51B3C8AF24C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C94CE-E247-4657-9A03-9DF28FE6B714}">
      <dsp:nvSpPr>
        <dsp:cNvPr id="0" name=""/>
        <dsp:cNvSpPr/>
      </dsp:nvSpPr>
      <dsp:spPr>
        <a:xfrm>
          <a:off x="616949" y="310305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3AC1CD-A88C-4562-9F50-A6E4472BDD0D}">
      <dsp:nvSpPr>
        <dsp:cNvPr id="0" name=""/>
        <dsp:cNvSpPr/>
      </dsp:nvSpPr>
      <dsp:spPr>
        <a:xfrm>
          <a:off x="1004512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8AAF2-965D-4EA1-92E6-7CF3FCE37BC1}">
      <dsp:nvSpPr>
        <dsp:cNvPr id="0" name=""/>
        <dsp:cNvSpPr/>
      </dsp:nvSpPr>
      <dsp:spPr>
        <a:xfrm>
          <a:off x="35606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Use your creativity </a:t>
          </a:r>
        </a:p>
      </dsp:txBody>
      <dsp:txXfrm>
        <a:off x="35606" y="2695306"/>
        <a:ext cx="2981250" cy="720000"/>
      </dsp:txXfrm>
    </dsp:sp>
    <dsp:sp modelId="{B2C8C916-DCE7-4CBC-A455-C9D4A08E8555}">
      <dsp:nvSpPr>
        <dsp:cNvPr id="0" name=""/>
        <dsp:cNvSpPr/>
      </dsp:nvSpPr>
      <dsp:spPr>
        <a:xfrm>
          <a:off x="4119918" y="310305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CBDD6-83DD-4730-91B6-1CE34E4AC747}">
      <dsp:nvSpPr>
        <dsp:cNvPr id="0" name=""/>
        <dsp:cNvSpPr/>
      </dsp:nvSpPr>
      <dsp:spPr>
        <a:xfrm>
          <a:off x="4507481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A6E3BE-9B04-475F-A30B-1ECD4417DDD7}">
      <dsp:nvSpPr>
        <dsp:cNvPr id="0" name=""/>
        <dsp:cNvSpPr/>
      </dsp:nvSpPr>
      <dsp:spPr>
        <a:xfrm>
          <a:off x="3538574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>
              <a:latin typeface="Avenir Next LT Pro Light" panose="02020404030301010803"/>
            </a:rPr>
            <a:t>Film study</a:t>
          </a:r>
          <a:endParaRPr lang="en-US" sz="1700" kern="1200" dirty="0"/>
        </a:p>
      </dsp:txBody>
      <dsp:txXfrm>
        <a:off x="3538574" y="2695306"/>
        <a:ext cx="2981250" cy="720000"/>
      </dsp:txXfrm>
    </dsp:sp>
    <dsp:sp modelId="{DB79D91D-3001-4954-8D50-08B72D194455}">
      <dsp:nvSpPr>
        <dsp:cNvPr id="0" name=""/>
        <dsp:cNvSpPr/>
      </dsp:nvSpPr>
      <dsp:spPr>
        <a:xfrm>
          <a:off x="7622887" y="310305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D46CEE-9B6B-4931-BDBC-91FE655D0563}">
      <dsp:nvSpPr>
        <dsp:cNvPr id="0" name=""/>
        <dsp:cNvSpPr/>
      </dsp:nvSpPr>
      <dsp:spPr>
        <a:xfrm>
          <a:off x="8010450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214BE5-7437-4996-BAC7-51B3C8AF24C1}">
      <dsp:nvSpPr>
        <dsp:cNvPr id="0" name=""/>
        <dsp:cNvSpPr/>
      </dsp:nvSpPr>
      <dsp:spPr>
        <a:xfrm>
          <a:off x="7041543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Read a wide range of  novels, plays and poetry</a:t>
          </a:r>
        </a:p>
      </dsp:txBody>
      <dsp:txXfrm>
        <a:off x="7041543" y="2695306"/>
        <a:ext cx="29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DBDFE-DD3D-4291-A404-1B97A83A6EA8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87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10/10/2020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8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8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2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10/10/2020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1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wer illustrations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097319"/>
            <a:ext cx="8652788" cy="13501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6600" dirty="0"/>
              <a:t>At Eureka 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90E29D-60C8-46BF-A360-3DD7F4CDD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288" y="2185745"/>
            <a:ext cx="4566862" cy="206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21442-3C4F-4322-AF1B-973B3663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will you </a:t>
            </a:r>
            <a:r>
              <a:rPr lang="en-US"/>
              <a:t>explore</a:t>
            </a:r>
            <a:r>
              <a:rPr lang="en-US" dirty="0"/>
              <a:t>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89027D2-C776-409C-B697-C97E95AD2E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6838314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7593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D24219-3D65-41E1-B3DE-25CB50E2B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11660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/>
              <a:t>Getting creative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34442-47CA-4C53-B1A1-82A254A2A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936416"/>
            <a:ext cx="4870512" cy="49851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You will get the chance to write your own stories and poetry </a:t>
            </a:r>
          </a:p>
          <a:p>
            <a:r>
              <a:rPr lang="en-US" sz="2000" dirty="0"/>
              <a:t>You'll read your novels and get to recreate the ending</a:t>
            </a:r>
          </a:p>
          <a:p>
            <a:r>
              <a:rPr lang="en-US" sz="2000" dirty="0"/>
              <a:t>You'll use your creative writing to write; diary entries, letters, emails and short stories</a:t>
            </a:r>
          </a:p>
        </p:txBody>
      </p:sp>
      <p:pic>
        <p:nvPicPr>
          <p:cNvPr id="4" name="Picture 4" descr="A picture containing person, cake, building, photo&#10;&#10;Description automatically generated">
            <a:extLst>
              <a:ext uri="{FF2B5EF4-FFF2-40B4-BE49-F238E27FC236}">
                <a16:creationId xmlns:a16="http://schemas.microsoft.com/office/drawing/2014/main" id="{3D718AAE-CA9A-4DD4-97A3-D0FDFA727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2419292"/>
            <a:ext cx="5314949" cy="407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43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B710D853-C656-48E9-88D0-4172B9FD9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14223"/>
            <a:ext cx="1217216" cy="863632"/>
          </a:xfrm>
          <a:custGeom>
            <a:avLst/>
            <a:gdLst>
              <a:gd name="connsiteX0" fmla="*/ 0 w 1217216"/>
              <a:gd name="connsiteY0" fmla="*/ 0 h 863632"/>
              <a:gd name="connsiteX1" fmla="*/ 1217216 w 1217216"/>
              <a:gd name="connsiteY1" fmla="*/ 0 h 863632"/>
              <a:gd name="connsiteX2" fmla="*/ 1217216 w 1217216"/>
              <a:gd name="connsiteY2" fmla="*/ 863632 h 863632"/>
              <a:gd name="connsiteX3" fmla="*/ 0 w 1217216"/>
              <a:gd name="connsiteY3" fmla="*/ 863632 h 86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216" h="863632">
                <a:moveTo>
                  <a:pt x="0" y="0"/>
                </a:moveTo>
                <a:lnTo>
                  <a:pt x="1217216" y="0"/>
                </a:lnTo>
                <a:lnTo>
                  <a:pt x="1217216" y="863632"/>
                </a:lnTo>
                <a:lnTo>
                  <a:pt x="0" y="8636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ight Triangle 13">
            <a:extLst>
              <a:ext uri="{FF2B5EF4-FFF2-40B4-BE49-F238E27FC236}">
                <a16:creationId xmlns:a16="http://schemas.microsoft.com/office/drawing/2014/main" id="{E1FB3D03-386F-4B20-BFF7-5A6FF3C2D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2279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5">
            <a:extLst>
              <a:ext uri="{FF2B5EF4-FFF2-40B4-BE49-F238E27FC236}">
                <a16:creationId xmlns:a16="http://schemas.microsoft.com/office/drawing/2014/main" id="{8C9D831B-1474-4A35-98F0-2826A355C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ight Triangle 17">
            <a:extLst>
              <a:ext uri="{FF2B5EF4-FFF2-40B4-BE49-F238E27FC236}">
                <a16:creationId xmlns:a16="http://schemas.microsoft.com/office/drawing/2014/main" id="{FF35A874-2690-497F-80A0-036750494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9390" y="576989"/>
            <a:ext cx="1092260" cy="225432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ight Triangle 19">
            <a:extLst>
              <a:ext uri="{FF2B5EF4-FFF2-40B4-BE49-F238E27FC236}">
                <a16:creationId xmlns:a16="http://schemas.microsoft.com/office/drawing/2014/main" id="{946410AA-0894-4BBC-A1E1-6BB8EF472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3914" y="3243055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ight Triangle 21">
            <a:extLst>
              <a:ext uri="{FF2B5EF4-FFF2-40B4-BE49-F238E27FC236}">
                <a16:creationId xmlns:a16="http://schemas.microsoft.com/office/drawing/2014/main" id="{4F43A2AA-A3AE-43B9-B9B7-842ECCD03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7482" y="975143"/>
            <a:ext cx="1092260" cy="225432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23">
            <a:extLst>
              <a:ext uri="{FF2B5EF4-FFF2-40B4-BE49-F238E27FC236}">
                <a16:creationId xmlns:a16="http://schemas.microsoft.com/office/drawing/2014/main" id="{5A6B1504-B867-4CAB-81BE-8E02622EC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008385" y="1918326"/>
            <a:ext cx="1290063" cy="2794309"/>
          </a:xfrm>
          <a:custGeom>
            <a:avLst/>
            <a:gdLst>
              <a:gd name="connsiteX0" fmla="*/ 0 w 1290063"/>
              <a:gd name="connsiteY0" fmla="*/ 0 h 2794309"/>
              <a:gd name="connsiteX1" fmla="*/ 0 w 1290063"/>
              <a:gd name="connsiteY1" fmla="*/ 2794309 h 2794309"/>
              <a:gd name="connsiteX2" fmla="*/ 1290063 w 1290063"/>
              <a:gd name="connsiteY2" fmla="*/ 2794309 h 2794309"/>
              <a:gd name="connsiteX3" fmla="*/ 1290063 w 1290063"/>
              <a:gd name="connsiteY3" fmla="*/ 1981621 h 2794309"/>
              <a:gd name="connsiteX4" fmla="*/ 1285152 w 1290063"/>
              <a:gd name="connsiteY4" fmla="*/ 1981621 h 2794309"/>
              <a:gd name="connsiteX5" fmla="*/ 1285152 w 1290063"/>
              <a:gd name="connsiteY5" fmla="*/ 1143487 h 2794309"/>
              <a:gd name="connsiteX6" fmla="*/ 1289647 w 1290063"/>
              <a:gd name="connsiteY6" fmla="*/ 1143487 h 2794309"/>
              <a:gd name="connsiteX7" fmla="*/ 1285152 w 1290063"/>
              <a:gd name="connsiteY7" fmla="*/ 1139501 h 2794309"/>
              <a:gd name="connsiteX8" fmla="*/ 1285152 w 1290063"/>
              <a:gd name="connsiteY8" fmla="*/ 1137511 h 2794309"/>
              <a:gd name="connsiteX9" fmla="*/ 1282907 w 1290063"/>
              <a:gd name="connsiteY9" fmla="*/ 1137511 h 2794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0063" h="2794309">
                <a:moveTo>
                  <a:pt x="0" y="0"/>
                </a:moveTo>
                <a:lnTo>
                  <a:pt x="0" y="2794309"/>
                </a:lnTo>
                <a:lnTo>
                  <a:pt x="1290063" y="2794309"/>
                </a:lnTo>
                <a:lnTo>
                  <a:pt x="1290063" y="1981621"/>
                </a:lnTo>
                <a:lnTo>
                  <a:pt x="1285152" y="1981621"/>
                </a:lnTo>
                <a:lnTo>
                  <a:pt x="1285152" y="1143487"/>
                </a:lnTo>
                <a:lnTo>
                  <a:pt x="1289647" y="1143487"/>
                </a:lnTo>
                <a:lnTo>
                  <a:pt x="1285152" y="1139501"/>
                </a:lnTo>
                <a:lnTo>
                  <a:pt x="1285152" y="1137511"/>
                </a:lnTo>
                <a:lnTo>
                  <a:pt x="1282907" y="113751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ight Triangle 25">
            <a:extLst>
              <a:ext uri="{FF2B5EF4-FFF2-40B4-BE49-F238E27FC236}">
                <a16:creationId xmlns:a16="http://schemas.microsoft.com/office/drawing/2014/main" id="{1F3C359C-B3DD-4FB2-A6F9-1D519B65B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23A79F9-FB31-4A52-80BE-A0AE7AEDF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100" y="2815597"/>
            <a:ext cx="3471464" cy="2557932"/>
          </a:xfrm>
          <a:custGeom>
            <a:avLst/>
            <a:gdLst>
              <a:gd name="connsiteX0" fmla="*/ 0 w 3471464"/>
              <a:gd name="connsiteY0" fmla="*/ 0 h 2557932"/>
              <a:gd name="connsiteX1" fmla="*/ 3471464 w 3471464"/>
              <a:gd name="connsiteY1" fmla="*/ 0 h 2557932"/>
              <a:gd name="connsiteX2" fmla="*/ 3471464 w 3471464"/>
              <a:gd name="connsiteY2" fmla="*/ 2557932 h 2557932"/>
              <a:gd name="connsiteX3" fmla="*/ 0 w 3471464"/>
              <a:gd name="connsiteY3" fmla="*/ 2557932 h 255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1464" h="2557932">
                <a:moveTo>
                  <a:pt x="0" y="0"/>
                </a:moveTo>
                <a:lnTo>
                  <a:pt x="3471464" y="0"/>
                </a:lnTo>
                <a:lnTo>
                  <a:pt x="3471464" y="2557932"/>
                </a:lnTo>
                <a:lnTo>
                  <a:pt x="0" y="25579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FF0A7ED-5A26-4A0B-9652-451FA648B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841" y="591489"/>
            <a:ext cx="1990594" cy="2254327"/>
          </a:xfrm>
          <a:custGeom>
            <a:avLst/>
            <a:gdLst>
              <a:gd name="connsiteX0" fmla="*/ 0 w 1990594"/>
              <a:gd name="connsiteY0" fmla="*/ 0 h 2254327"/>
              <a:gd name="connsiteX1" fmla="*/ 1990594 w 1990594"/>
              <a:gd name="connsiteY1" fmla="*/ 0 h 2254327"/>
              <a:gd name="connsiteX2" fmla="*/ 1990594 w 1990594"/>
              <a:gd name="connsiteY2" fmla="*/ 2254327 h 2254327"/>
              <a:gd name="connsiteX3" fmla="*/ 0 w 1990594"/>
              <a:gd name="connsiteY3" fmla="*/ 2254327 h 2254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0594" h="2254327">
                <a:moveTo>
                  <a:pt x="0" y="0"/>
                </a:moveTo>
                <a:lnTo>
                  <a:pt x="1990594" y="0"/>
                </a:lnTo>
                <a:lnTo>
                  <a:pt x="1990594" y="2254327"/>
                </a:lnTo>
                <a:lnTo>
                  <a:pt x="0" y="225432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Text, calendar&#10;&#10;Description automatically generated">
            <a:extLst>
              <a:ext uri="{FF2B5EF4-FFF2-40B4-BE49-F238E27FC236}">
                <a16:creationId xmlns:a16="http://schemas.microsoft.com/office/drawing/2014/main" id="{5016309A-C387-46E2-8613-58940860E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739" y="777043"/>
            <a:ext cx="1252325" cy="1904678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0DE8476-E2E9-4B8F-810F-3813A8B9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4711" y="962371"/>
            <a:ext cx="2134322" cy="1708909"/>
          </a:xfrm>
          <a:custGeom>
            <a:avLst/>
            <a:gdLst>
              <a:gd name="connsiteX0" fmla="*/ 0 w 2134322"/>
              <a:gd name="connsiteY0" fmla="*/ 0 h 1695306"/>
              <a:gd name="connsiteX1" fmla="*/ 2134322 w 2134322"/>
              <a:gd name="connsiteY1" fmla="*/ 0 h 1695306"/>
              <a:gd name="connsiteX2" fmla="*/ 2134322 w 2134322"/>
              <a:gd name="connsiteY2" fmla="*/ 1695306 h 1695306"/>
              <a:gd name="connsiteX3" fmla="*/ 0 w 2134322"/>
              <a:gd name="connsiteY3" fmla="*/ 1695306 h 169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4322" h="1695306">
                <a:moveTo>
                  <a:pt x="0" y="0"/>
                </a:moveTo>
                <a:lnTo>
                  <a:pt x="2134322" y="0"/>
                </a:lnTo>
                <a:lnTo>
                  <a:pt x="2134322" y="1695306"/>
                </a:lnTo>
                <a:lnTo>
                  <a:pt x="0" y="16953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7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0A917343-63A6-4355-8B4D-002BDAF4D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614" y="1131370"/>
            <a:ext cx="1380494" cy="1380494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60EC564-7031-487D-B737-44BCCF0A2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2824899"/>
            <a:ext cx="2344059" cy="3416073"/>
          </a:xfrm>
          <a:custGeom>
            <a:avLst/>
            <a:gdLst>
              <a:gd name="connsiteX0" fmla="*/ 0 w 2344059"/>
              <a:gd name="connsiteY0" fmla="*/ 0 h 3416073"/>
              <a:gd name="connsiteX1" fmla="*/ 2344059 w 2344059"/>
              <a:gd name="connsiteY1" fmla="*/ 0 h 3416073"/>
              <a:gd name="connsiteX2" fmla="*/ 2344059 w 2344059"/>
              <a:gd name="connsiteY2" fmla="*/ 3416073 h 3416073"/>
              <a:gd name="connsiteX3" fmla="*/ 0 w 2344059"/>
              <a:gd name="connsiteY3" fmla="*/ 3416073 h 341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4059" h="3416073">
                <a:moveTo>
                  <a:pt x="0" y="0"/>
                </a:moveTo>
                <a:lnTo>
                  <a:pt x="2344059" y="0"/>
                </a:lnTo>
                <a:lnTo>
                  <a:pt x="2344059" y="3416073"/>
                </a:lnTo>
                <a:lnTo>
                  <a:pt x="0" y="34160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 close up of a screen&#10;&#10;Description automatically generated">
            <a:extLst>
              <a:ext uri="{FF2B5EF4-FFF2-40B4-BE49-F238E27FC236}">
                <a16:creationId xmlns:a16="http://schemas.microsoft.com/office/drawing/2014/main" id="{59C98BE4-07D5-4CDF-8C69-E0E3D854D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32" y="2988999"/>
            <a:ext cx="1984886" cy="3091088"/>
          </a:xfrm>
          <a:prstGeom prst="rect">
            <a:avLst/>
          </a:prstGeom>
        </p:spPr>
      </p:pic>
      <p:pic>
        <p:nvPicPr>
          <p:cNvPr id="6" name="Picture 6" descr="A close up of a sunflower&#10;&#10;Description automatically generated">
            <a:extLst>
              <a:ext uri="{FF2B5EF4-FFF2-40B4-BE49-F238E27FC236}">
                <a16:creationId xmlns:a16="http://schemas.microsoft.com/office/drawing/2014/main" id="{75AFC7C8-B9F1-4A88-BE1B-C68B411BC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401" y="4126628"/>
            <a:ext cx="2979573" cy="2234680"/>
          </a:xfrm>
          <a:prstGeom prst="rect">
            <a:avLst/>
          </a:prstGeom>
        </p:spPr>
      </p:pic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297C449B-67BB-4D99-86C4-E6ECDEA69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399032" y="5810543"/>
            <a:ext cx="325600" cy="4066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06855A1-3939-493B-A968-91A546D8D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4633" y="635538"/>
            <a:ext cx="3837241" cy="5581640"/>
          </a:xfrm>
          <a:custGeom>
            <a:avLst/>
            <a:gdLst>
              <a:gd name="connsiteX0" fmla="*/ 0 w 3837241"/>
              <a:gd name="connsiteY0" fmla="*/ 0 h 5581640"/>
              <a:gd name="connsiteX1" fmla="*/ 3837241 w 3837241"/>
              <a:gd name="connsiteY1" fmla="*/ 0 h 5581640"/>
              <a:gd name="connsiteX2" fmla="*/ 3837241 w 3837241"/>
              <a:gd name="connsiteY2" fmla="*/ 5581640 h 5581640"/>
              <a:gd name="connsiteX3" fmla="*/ 0 w 3837241"/>
              <a:gd name="connsiteY3" fmla="*/ 5581640 h 558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7241" h="5581640">
                <a:moveTo>
                  <a:pt x="0" y="0"/>
                </a:moveTo>
                <a:lnTo>
                  <a:pt x="3837241" y="0"/>
                </a:lnTo>
                <a:lnTo>
                  <a:pt x="3837241" y="5581640"/>
                </a:lnTo>
                <a:lnTo>
                  <a:pt x="0" y="55816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5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E27451C-D24E-4BFA-B0A7-4D345A116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8940" y="805340"/>
            <a:ext cx="2745370" cy="52292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5CF2A8D-865C-4370-A24F-3E93658BEF06}"/>
              </a:ext>
            </a:extLst>
          </p:cNvPr>
          <p:cNvSpPr txBox="1"/>
          <p:nvPr/>
        </p:nvSpPr>
        <p:spPr>
          <a:xfrm>
            <a:off x="3617119" y="2986087"/>
            <a:ext cx="4362446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Some of the material you will discover in English</a:t>
            </a:r>
          </a:p>
        </p:txBody>
      </p:sp>
      <p:pic>
        <p:nvPicPr>
          <p:cNvPr id="3" name="Picture 3" descr="A person wearing a dress&#10;&#10;Description automatically generated">
            <a:extLst>
              <a:ext uri="{FF2B5EF4-FFF2-40B4-BE49-F238E27FC236}">
                <a16:creationId xmlns:a16="http://schemas.microsoft.com/office/drawing/2014/main" id="{70DF4764-8683-47D8-BEBA-C4A9275D3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83" y="1008301"/>
            <a:ext cx="2363142" cy="16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6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D8B83-92CD-4CD5-854B-D1997B931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Debating: having interesting </a:t>
            </a:r>
            <a:r>
              <a:rPr lang="en-US"/>
              <a:t>group discussions</a:t>
            </a:r>
            <a:r>
              <a:rPr lang="en-US" dirty="0"/>
              <a:t> in English </a:t>
            </a:r>
          </a:p>
        </p:txBody>
      </p:sp>
      <p:pic>
        <p:nvPicPr>
          <p:cNvPr id="4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17CB18F-29F4-4E05-9613-70E0027C9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614" y="2611210"/>
            <a:ext cx="5326508" cy="3012682"/>
          </a:xfrm>
        </p:spPr>
      </p:pic>
      <p:pic>
        <p:nvPicPr>
          <p:cNvPr id="5" name="Picture 5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53936656-EF36-46FA-A69E-1FC634B52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614666"/>
            <a:ext cx="5337424" cy="30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70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C88856-5C40-4F5B-BCD7-CD624FFE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Text, logo&#10;&#10;Description automatically generated">
            <a:extLst>
              <a:ext uri="{FF2B5EF4-FFF2-40B4-BE49-F238E27FC236}">
                <a16:creationId xmlns:a16="http://schemas.microsoft.com/office/drawing/2014/main" id="{19B105FF-4AFC-4035-8C98-004344A8C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938" y="941695"/>
            <a:ext cx="3472268" cy="23958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224" y="941695"/>
            <a:ext cx="5452527" cy="49746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6167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19ACE-DF31-4A4B-8FB7-18E9CE0FC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846" y="1352277"/>
            <a:ext cx="4633416" cy="1371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Self-directed learning 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7323470-1B93-49CC-BD42-90869C4AE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872" y="3520440"/>
            <a:ext cx="3616400" cy="23958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7FF0A-51F0-427F-81A5-BD8A47196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845" y="2852792"/>
            <a:ext cx="4633415" cy="25721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In second and third year you will have opportunities in class to explore and present on topics that you love, no matter what your hobbies and interests are!</a:t>
            </a:r>
          </a:p>
        </p:txBody>
      </p:sp>
    </p:spTree>
    <p:extLst>
      <p:ext uri="{BB962C8B-B14F-4D97-AF65-F5344CB8AC3E}">
        <p14:creationId xmlns:p14="http://schemas.microsoft.com/office/powerpoint/2010/main" val="10245637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845C69-3606-4A2B-939D-F598C4C3C9D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0BDF1F60-49BD-4B11-B3A4-6A08023856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9F2BE0-1FF2-439A-B846-85F875F54B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</Words>
  <Application>Microsoft Office PowerPoint</Application>
  <PresentationFormat>Widescreen</PresentationFormat>
  <Paragraphs>8</Paragraphs>
  <Slides>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SavonVTI</vt:lpstr>
      <vt:lpstr>PowerPoint Presentation</vt:lpstr>
      <vt:lpstr>What will you explore?</vt:lpstr>
      <vt:lpstr>Getting creative </vt:lpstr>
      <vt:lpstr>PowerPoint Presentation</vt:lpstr>
      <vt:lpstr>Debating: having interesting group discussions in English </vt:lpstr>
      <vt:lpstr>Self-directed learning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/>
  <cp:lastModifiedBy/>
  <cp:revision>186</cp:revision>
  <dcterms:created xsi:type="dcterms:W3CDTF">2020-10-05T07:01:34Z</dcterms:created>
  <dcterms:modified xsi:type="dcterms:W3CDTF">2020-10-10T21:54:07Z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