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1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5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44A44-D859-4A31-976B-FDF0DA996984}" type="datetimeFigureOut">
              <a:rPr lang="en-IE" smtClean="0"/>
              <a:t>16/10/2013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6F2B7-1070-4589-90D7-D5471E949F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07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.txt- notepad, basic text</a:t>
            </a:r>
          </a:p>
          <a:p>
            <a:r>
              <a:rPr lang="en-IE" dirty="0" smtClean="0"/>
              <a:t>.gif- moving image, jpg- image, bmp- image</a:t>
            </a:r>
          </a:p>
          <a:p>
            <a:r>
              <a:rPr lang="en-IE" dirty="0" smtClean="0"/>
              <a:t>.mpg-</a:t>
            </a:r>
            <a:r>
              <a:rPr lang="en-IE" baseline="0" dirty="0" smtClean="0"/>
              <a:t> video, </a:t>
            </a:r>
            <a:r>
              <a:rPr lang="en-IE" baseline="0" dirty="0" err="1" smtClean="0"/>
              <a:t>avi</a:t>
            </a:r>
            <a:r>
              <a:rPr lang="en-IE" baseline="0" dirty="0" smtClean="0"/>
              <a:t>- movie, </a:t>
            </a:r>
            <a:r>
              <a:rPr lang="en-IE" baseline="0" dirty="0" err="1" smtClean="0"/>
              <a:t>wmv</a:t>
            </a:r>
            <a:r>
              <a:rPr lang="en-IE" baseline="0" dirty="0" smtClean="0"/>
              <a:t>- video (windows often saves movie files with </a:t>
            </a:r>
            <a:r>
              <a:rPr lang="en-IE" baseline="0" dirty="0" err="1" smtClean="0"/>
              <a:t>wmv</a:t>
            </a:r>
            <a:endParaRPr lang="en-IE" baseline="0" dirty="0" smtClean="0"/>
          </a:p>
          <a:p>
            <a:r>
              <a:rPr lang="en-IE" baseline="0" dirty="0" smtClean="0"/>
              <a:t>.doc- word, </a:t>
            </a:r>
            <a:r>
              <a:rPr lang="en-IE" baseline="0" dirty="0" err="1" smtClean="0"/>
              <a:t>pdf</a:t>
            </a:r>
            <a:r>
              <a:rPr lang="en-IE" baseline="0" dirty="0" smtClean="0"/>
              <a:t>- txt file you cant make changes to</a:t>
            </a:r>
          </a:p>
          <a:p>
            <a:r>
              <a:rPr lang="en-IE" baseline="0" dirty="0" smtClean="0"/>
              <a:t>.exe- how windows saves app’s</a:t>
            </a:r>
          </a:p>
          <a:p>
            <a:r>
              <a:rPr lang="en-IE" baseline="0" dirty="0" smtClean="0"/>
              <a:t>.wav- audio, mp3- smaller audio file</a:t>
            </a:r>
          </a:p>
          <a:p>
            <a:r>
              <a:rPr lang="en-IE" baseline="0" dirty="0" smtClean="0"/>
              <a:t>.html- webpage, </a:t>
            </a:r>
            <a:r>
              <a:rPr lang="en-IE" baseline="0" dirty="0" err="1" smtClean="0"/>
              <a:t>htm</a:t>
            </a:r>
            <a:r>
              <a:rPr lang="en-IE" baseline="0" dirty="0" smtClean="0"/>
              <a:t>- webpage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F2B7-1070-4589-90D7-D5471E949FB9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Tags. Usually have opening tag and closing tag. Which is the opening, which is the closing?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F2B7-1070-4589-90D7-D5471E949FB9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Where in the doc do</a:t>
            </a:r>
            <a:r>
              <a:rPr lang="en-IE" baseline="0" dirty="0" smtClean="0"/>
              <a:t> you think these will be? Head- Top of doc- info- title must be in the head. Heads are used to separate the main body of the file from the title.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F2B7-1070-4589-90D7-D5471E949FB9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Title- what</a:t>
            </a:r>
            <a:r>
              <a:rPr lang="en-IE" baseline="0" dirty="0" smtClean="0"/>
              <a:t> appears on the tab </a:t>
            </a:r>
            <a:r>
              <a:rPr lang="en-IE" baseline="0" dirty="0" err="1" smtClean="0"/>
              <a:t>eg</a:t>
            </a:r>
            <a:r>
              <a:rPr lang="en-IE" baseline="0" dirty="0" smtClean="0"/>
              <a:t>. ‘How to create an external webpage- for dummies’. Google will search the title.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F2B7-1070-4589-90D7-D5471E949FB9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Main bulk of the webpage- everything you see on the web page.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F2B7-1070-4589-90D7-D5471E949FB9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Background colour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F2B7-1070-4589-90D7-D5471E949FB9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43BD42-6127-E14A-8334-E03AF2C6D6B0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2996A36-5353-3548-B0C3-28519E29B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323977"/>
            <a:ext cx="6498158" cy="1391529"/>
          </a:xfrm>
        </p:spPr>
        <p:txBody>
          <a:bodyPr/>
          <a:lstStyle/>
          <a:p>
            <a:r>
              <a:rPr lang="en-US" dirty="0" smtClean="0"/>
              <a:t>How to make a webpage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748999"/>
            <a:ext cx="6498159" cy="1648986"/>
          </a:xfrm>
        </p:spPr>
        <p:txBody>
          <a:bodyPr>
            <a:normAutofit/>
          </a:bodyPr>
          <a:lstStyle/>
          <a:p>
            <a:r>
              <a:rPr lang="en-US" dirty="0" smtClean="0"/>
              <a:t>HTML code</a:t>
            </a:r>
          </a:p>
          <a:p>
            <a:r>
              <a:rPr lang="en-US" dirty="0" smtClean="0"/>
              <a:t>Adding Text</a:t>
            </a:r>
          </a:p>
          <a:p>
            <a:r>
              <a:rPr lang="en-US" dirty="0" smtClean="0"/>
              <a:t>Editing text</a:t>
            </a:r>
          </a:p>
          <a:p>
            <a:r>
              <a:rPr lang="en-US" dirty="0" smtClean="0"/>
              <a:t>Adding pictures</a:t>
            </a:r>
          </a:p>
          <a:p>
            <a:r>
              <a:rPr lang="en-US" dirty="0" smtClean="0"/>
              <a:t>Making links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title&gt;My</a:t>
            </a:r>
            <a:r>
              <a:rPr lang="en-US" dirty="0" smtClean="0"/>
              <a:t> first web page</a:t>
            </a:r>
            <a:r>
              <a:rPr lang="en-US" dirty="0"/>
              <a:t>!&lt;/title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/>
              <a:t>&lt;body&gt;Hello</a:t>
            </a:r>
            <a:r>
              <a:rPr lang="en-US" dirty="0" smtClean="0"/>
              <a:t> Everybody!</a:t>
            </a:r>
            <a:r>
              <a:rPr lang="en-US" dirty="0"/>
              <a:t>&lt;/body&gt;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change the </a:t>
            </a:r>
            <a:r>
              <a:rPr lang="en-US" dirty="0" err="1" smtClean="0"/>
              <a:t>colour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="#</a:t>
            </a:r>
            <a:r>
              <a:rPr lang="en-US" dirty="0" err="1"/>
              <a:t>ccffcc</a:t>
            </a:r>
            <a:r>
              <a:rPr lang="en-US" dirty="0"/>
              <a:t>"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50" y="2151063"/>
            <a:ext cx="7607300" cy="397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text bold, italics, underline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/>
              <a:t>body&gt;Something really &lt;</a:t>
            </a:r>
            <a:r>
              <a:rPr lang="en-US" dirty="0" err="1"/>
              <a:t>b</a:t>
            </a:r>
            <a:r>
              <a:rPr lang="en-US" dirty="0"/>
              <a:t>&gt;cool&lt;/</a:t>
            </a:r>
            <a:r>
              <a:rPr lang="en-US" dirty="0" err="1"/>
              <a:t>b</a:t>
            </a:r>
            <a:r>
              <a:rPr lang="en-US" dirty="0"/>
              <a:t>&gt;&lt;/body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&lt;body&gt;Something &lt;</a:t>
            </a:r>
            <a:r>
              <a:rPr lang="en-US" dirty="0" err="1"/>
              <a:t>i</a:t>
            </a:r>
            <a:r>
              <a:rPr lang="en-US" dirty="0"/>
              <a:t>&gt;really&lt;/</a:t>
            </a:r>
            <a:r>
              <a:rPr lang="en-US" dirty="0" err="1"/>
              <a:t>i</a:t>
            </a:r>
            <a:r>
              <a:rPr lang="en-US" dirty="0"/>
              <a:t>&gt; &lt;</a:t>
            </a:r>
            <a:r>
              <a:rPr lang="en-US" dirty="0" err="1"/>
              <a:t>b</a:t>
            </a:r>
            <a:r>
              <a:rPr lang="en-US" dirty="0"/>
              <a:t>&gt;cool&lt;/</a:t>
            </a:r>
            <a:r>
              <a:rPr lang="en-US" dirty="0" err="1"/>
              <a:t>b</a:t>
            </a:r>
            <a:r>
              <a:rPr lang="en-US" dirty="0"/>
              <a:t>&gt;&lt;/body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/>
              <a:t>&lt;body&gt;&lt;</a:t>
            </a:r>
            <a:r>
              <a:rPr lang="en-US" dirty="0" err="1"/>
              <a:t>u</a:t>
            </a:r>
            <a:r>
              <a:rPr lang="en-US" dirty="0"/>
              <a:t>&gt;Something&lt;/</a:t>
            </a:r>
            <a:r>
              <a:rPr lang="en-US" dirty="0" err="1"/>
              <a:t>u</a:t>
            </a:r>
            <a:r>
              <a:rPr lang="en-US" dirty="0"/>
              <a:t>&gt; &lt;</a:t>
            </a:r>
            <a:r>
              <a:rPr lang="en-US" dirty="0" err="1"/>
              <a:t>i</a:t>
            </a:r>
            <a:r>
              <a:rPr lang="en-US" dirty="0"/>
              <a:t>&gt;really&lt;/</a:t>
            </a:r>
            <a:r>
              <a:rPr lang="en-US" dirty="0" err="1"/>
              <a:t>i</a:t>
            </a:r>
            <a:r>
              <a:rPr lang="en-US" dirty="0"/>
              <a:t>&gt; &lt;</a:t>
            </a:r>
            <a:r>
              <a:rPr lang="en-US" dirty="0" err="1"/>
              <a:t>b</a:t>
            </a:r>
            <a:r>
              <a:rPr lang="en-US" dirty="0"/>
              <a:t>&gt;cool&lt;/</a:t>
            </a:r>
            <a:r>
              <a:rPr lang="en-US" dirty="0" err="1"/>
              <a:t>b</a:t>
            </a:r>
            <a:r>
              <a:rPr lang="en-US" dirty="0"/>
              <a:t>&gt;&lt;/body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font size, </a:t>
            </a:r>
            <a:r>
              <a:rPr lang="en-US" dirty="0" err="1" smtClean="0"/>
              <a:t>colour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&lt;body&gt;Something really &lt;font size="6"&gt;cool&lt;/font&gt;&lt;/body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&lt;body&gt;Something really &lt;font color="#ff0000"&gt;cool&lt;/font&gt;&lt;/body&gt;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&lt;h1&gt;Something really cool&lt;/h1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h2&gt;Something really cool&lt;/h2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h3&gt;Something really cool&lt;/h3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h4&gt;Something really cool&lt;/h4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h5&gt;Something really cool&lt;/h5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h6&gt;Something really cool&lt;/h6&gt;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&lt;h2 align="left"&gt;Something really cool&lt;/h2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h2 align="center"&gt;Something really cool&lt;/h2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h2 align="right"&gt;Something really cool&lt;/h2&gt;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&lt;body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 smtClean="0"/>
              <a:t>=”</a:t>
            </a:r>
            <a:r>
              <a:rPr lang="en-US" dirty="0" err="1" smtClean="0"/>
              <a:t>name.extension</a:t>
            </a:r>
            <a:r>
              <a:rPr lang="en-US" dirty="0" smtClean="0"/>
              <a:t>” 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/>
              <a:t>/body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&lt;body&gt;&lt;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 smtClean="0"/>
              <a:t>=”</a:t>
            </a:r>
            <a:r>
              <a:rPr lang="en-US" dirty="0" err="1" smtClean="0"/>
              <a:t>name.ext</a:t>
            </a:r>
            <a:r>
              <a:rPr lang="en-US" dirty="0" smtClean="0"/>
              <a:t>" </a:t>
            </a:r>
            <a:r>
              <a:rPr lang="en-US" dirty="0"/>
              <a:t>width="130" height="101"&gt;&lt;/body&gt;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add a link: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body&gt;Go to Yahoo!&lt;/body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Add anchor tabs:</a:t>
            </a:r>
          </a:p>
          <a:p>
            <a:r>
              <a:rPr lang="en-US" dirty="0"/>
              <a:t>&lt;body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Go </a:t>
            </a:r>
            <a:r>
              <a:rPr lang="en-US" dirty="0"/>
              <a:t>to &lt;a&gt;Yahoo!&lt;/a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/body&gt;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finish: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&lt;body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Go </a:t>
            </a:r>
            <a:r>
              <a:rPr lang="en-US" dirty="0"/>
              <a:t>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&lt;</a:t>
            </a:r>
            <a:r>
              <a:rPr lang="en-US" dirty="0"/>
              <a:t>a </a:t>
            </a:r>
            <a:r>
              <a:rPr lang="en-US" dirty="0" err="1"/>
              <a:t>href</a:t>
            </a:r>
            <a:r>
              <a:rPr lang="en-US" dirty="0"/>
              <a:t>="http://</a:t>
            </a:r>
            <a:r>
              <a:rPr lang="en-US" dirty="0" err="1"/>
              <a:t>www.yahoo.com</a:t>
            </a:r>
            <a:r>
              <a:rPr lang="en-US" dirty="0"/>
              <a:t>/"&gt;Yahoo!&lt;/a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/body&gt;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though – some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0" y="1600200"/>
            <a:ext cx="4127500" cy="412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.txt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.gif          .jpg         .bmp </a:t>
            </a:r>
          </a:p>
          <a:p>
            <a:r>
              <a:rPr lang="en-US" b="1" dirty="0" smtClean="0"/>
              <a:t>.mpg      </a:t>
            </a:r>
            <a:r>
              <a:rPr lang="en-US" b="1" dirty="0"/>
              <a:t>.</a:t>
            </a:r>
            <a:r>
              <a:rPr lang="en-US" b="1" dirty="0" err="1"/>
              <a:t>avi</a:t>
            </a:r>
            <a:r>
              <a:rPr lang="en-US" b="1" dirty="0" smtClean="0"/>
              <a:t>         .</a:t>
            </a:r>
            <a:r>
              <a:rPr lang="en-US" b="1" dirty="0" err="1"/>
              <a:t>wmv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.doc       .</a:t>
            </a:r>
            <a:r>
              <a:rPr lang="en-US" b="1" dirty="0" err="1" smtClean="0"/>
              <a:t>pdf</a:t>
            </a:r>
            <a:r>
              <a:rPr lang="en-US" b="1" dirty="0" smtClean="0"/>
              <a:t>        .</a:t>
            </a:r>
            <a:r>
              <a:rPr lang="en-US" b="1" dirty="0" err="1" smtClean="0"/>
              <a:t>ppt</a:t>
            </a:r>
            <a:r>
              <a:rPr lang="en-US" b="1" dirty="0" smtClean="0"/>
              <a:t>     .</a:t>
            </a:r>
            <a:r>
              <a:rPr lang="en-US" b="1" dirty="0" err="1" smtClean="0"/>
              <a:t>xls</a:t>
            </a:r>
            <a:endParaRPr lang="en-US" b="1" dirty="0" smtClean="0"/>
          </a:p>
          <a:p>
            <a:r>
              <a:rPr lang="en-US" b="1" dirty="0" smtClean="0"/>
              <a:t>.exe </a:t>
            </a:r>
          </a:p>
          <a:p>
            <a:r>
              <a:rPr lang="en-US" b="1" dirty="0" smtClean="0"/>
              <a:t>.wav         .mp3 </a:t>
            </a:r>
          </a:p>
          <a:p>
            <a:r>
              <a:rPr lang="en-US" b="1" dirty="0" smtClean="0"/>
              <a:t>.</a:t>
            </a:r>
            <a:r>
              <a:rPr lang="en-US" b="1" dirty="0"/>
              <a:t>html or .</a:t>
            </a:r>
            <a:r>
              <a:rPr lang="en-US" b="1" dirty="0" err="1" smtClean="0"/>
              <a:t>htm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web page is nothing more than a file, a HTML file to be exact. It's called HTML because web page documents have the file extension </a:t>
            </a:r>
            <a:r>
              <a:rPr lang="en-US" b="1" dirty="0"/>
              <a:t>.html or .</a:t>
            </a:r>
            <a:r>
              <a:rPr lang="en-US" b="1" dirty="0" err="1"/>
              <a:t>htm</a:t>
            </a:r>
            <a:r>
              <a:rPr lang="en-US" b="1" dirty="0"/>
              <a:t>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Hyper</a:t>
            </a:r>
          </a:p>
          <a:p>
            <a:r>
              <a:rPr lang="en-US" b="1" dirty="0" smtClean="0"/>
              <a:t>Text </a:t>
            </a:r>
          </a:p>
          <a:p>
            <a:r>
              <a:rPr lang="en-US" b="1" dirty="0" smtClean="0"/>
              <a:t>Mark-up</a:t>
            </a:r>
          </a:p>
          <a:p>
            <a:r>
              <a:rPr lang="en-US" b="1" dirty="0" smtClean="0"/>
              <a:t>Language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Notepad</a:t>
            </a:r>
          </a:p>
          <a:p>
            <a:r>
              <a:rPr lang="en-US" dirty="0" smtClean="0"/>
              <a:t>Browser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html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/html&gt;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add the head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html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head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/head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/html&gt;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head tags we need a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html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head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title&gt;&lt;/title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/head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/html&gt;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the body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&lt;html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head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title&gt;&lt;/title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/head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body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/body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/>
              <a:t>/html&gt;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355</TotalTime>
  <Words>773</Words>
  <Application>Microsoft Macintosh PowerPoint</Application>
  <PresentationFormat>On-screen Show (4:3)</PresentationFormat>
  <Paragraphs>113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How to make a webpage</vt:lpstr>
      <vt:lpstr>First though – some files</vt:lpstr>
      <vt:lpstr>File extensions</vt:lpstr>
      <vt:lpstr>PowerPoint Presentation</vt:lpstr>
      <vt:lpstr>What we need:</vt:lpstr>
      <vt:lpstr>Open notepad</vt:lpstr>
      <vt:lpstr>Now add the head tags</vt:lpstr>
      <vt:lpstr>In the head tags we need a title</vt:lpstr>
      <vt:lpstr>Next the body tags</vt:lpstr>
      <vt:lpstr>Add content</vt:lpstr>
      <vt:lpstr>Lets change the colour</vt:lpstr>
      <vt:lpstr>Make text bold, italics, underline</vt:lpstr>
      <vt:lpstr>Change the font size, colour</vt:lpstr>
      <vt:lpstr>Section headings</vt:lpstr>
      <vt:lpstr>Align headings</vt:lpstr>
      <vt:lpstr>Skip a line</vt:lpstr>
      <vt:lpstr>Add an image</vt:lpstr>
      <vt:lpstr>Let’s add a link:</vt:lpstr>
      <vt:lpstr>To finish: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webpage</dc:title>
  <dc:creator>David Hurley</dc:creator>
  <cp:lastModifiedBy>Marry Mullaghy</cp:lastModifiedBy>
  <cp:revision>9</cp:revision>
  <dcterms:created xsi:type="dcterms:W3CDTF">2012-08-19T09:16:05Z</dcterms:created>
  <dcterms:modified xsi:type="dcterms:W3CDTF">2013-10-15T23:15:13Z</dcterms:modified>
</cp:coreProperties>
</file>