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8054D-D1AB-8DBF-C970-286ABC94AFE3}" v="571" dt="2020-10-05T12:27:47.332"/>
    <p1510:client id="{72998807-8B32-4FE5-8E35-1B5376EEB101}" v="92" dt="2020-10-05T11:01:1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1EA21-1D9E-4F91-A3EB-9563E1F2C72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279D58-58E4-493C-BFBF-DB59E74575C2}">
      <dgm:prSet/>
      <dgm:spPr/>
      <dgm:t>
        <a:bodyPr/>
        <a:lstStyle/>
        <a:p>
          <a:r>
            <a:rPr lang="en-US">
              <a:latin typeface="Georgia Pro"/>
            </a:rPr>
            <a:t>In</a:t>
          </a:r>
          <a:r>
            <a:rPr lang="en-US"/>
            <a:t> Eureka we are committed to inclusive education for all.</a:t>
          </a:r>
          <a:endParaRPr lang="en-US" b="0" i="0" u="none" strike="noStrike" cap="none" baseline="0" noProof="0">
            <a:solidFill>
              <a:srgbClr val="010000"/>
            </a:solidFill>
            <a:latin typeface="Georgia Pro"/>
          </a:endParaRPr>
        </a:p>
      </dgm:t>
    </dgm:pt>
    <dgm:pt modelId="{1D342932-2051-4757-9AD6-830B9B6A4597}" type="parTrans" cxnId="{CD46A86F-EF25-4C39-8AB6-0BBA634521AF}">
      <dgm:prSet/>
      <dgm:spPr/>
      <dgm:t>
        <a:bodyPr/>
        <a:lstStyle/>
        <a:p>
          <a:endParaRPr lang="en-US"/>
        </a:p>
      </dgm:t>
    </dgm:pt>
    <dgm:pt modelId="{00808CA1-E0B5-463D-A8B0-EC72BFCE499A}" type="sibTrans" cxnId="{CD46A86F-EF25-4C39-8AB6-0BBA634521AF}">
      <dgm:prSet/>
      <dgm:spPr/>
      <dgm:t>
        <a:bodyPr/>
        <a:lstStyle/>
        <a:p>
          <a:endParaRPr lang="en-US"/>
        </a:p>
      </dgm:t>
    </dgm:pt>
    <dgm:pt modelId="{2ECE99EA-6708-4D20-989B-0FE6431E6C38}">
      <dgm:prSet/>
      <dgm:spPr/>
      <dgm:t>
        <a:bodyPr/>
        <a:lstStyle/>
        <a:p>
          <a:r>
            <a:rPr lang="en-US"/>
            <a:t>We offer differentiation in the classroom, small group support.</a:t>
          </a:r>
        </a:p>
      </dgm:t>
    </dgm:pt>
    <dgm:pt modelId="{2C3B5AAC-2BE8-434A-ADAB-14B8E7D16AAB}" type="parTrans" cxnId="{F3148309-07A1-47F2-B7C0-EDB3F1F623B7}">
      <dgm:prSet/>
      <dgm:spPr/>
      <dgm:t>
        <a:bodyPr/>
        <a:lstStyle/>
        <a:p>
          <a:endParaRPr lang="en-US"/>
        </a:p>
      </dgm:t>
    </dgm:pt>
    <dgm:pt modelId="{ACA75630-EDC9-4766-B0E6-FD9610E6A5EF}" type="sibTrans" cxnId="{F3148309-07A1-47F2-B7C0-EDB3F1F623B7}">
      <dgm:prSet/>
      <dgm:spPr/>
      <dgm:t>
        <a:bodyPr/>
        <a:lstStyle/>
        <a:p>
          <a:endParaRPr lang="en-US"/>
        </a:p>
      </dgm:t>
    </dgm:pt>
    <dgm:pt modelId="{03AC4A52-B3AC-40D2-A828-EA5B3E59EC93}">
      <dgm:prSet/>
      <dgm:spPr/>
      <dgm:t>
        <a:bodyPr/>
        <a:lstStyle/>
        <a:p>
          <a:r>
            <a:rPr lang="en-US"/>
            <a:t>We </a:t>
          </a:r>
          <a:r>
            <a:rPr lang="en-US">
              <a:latin typeface="Georgia Pro"/>
            </a:rPr>
            <a:t>adopt</a:t>
          </a:r>
          <a:r>
            <a:rPr lang="en-US"/>
            <a:t> different learning styles.</a:t>
          </a:r>
        </a:p>
      </dgm:t>
    </dgm:pt>
    <dgm:pt modelId="{65D59E7A-3E9A-46B6-84F6-80CD8D3F02A2}" type="parTrans" cxnId="{E06D054D-319E-4D78-9DDC-25CF67540B9A}">
      <dgm:prSet/>
      <dgm:spPr/>
      <dgm:t>
        <a:bodyPr/>
        <a:lstStyle/>
        <a:p>
          <a:endParaRPr lang="en-US"/>
        </a:p>
      </dgm:t>
    </dgm:pt>
    <dgm:pt modelId="{C7A383CF-AC7E-4CA1-B4EE-821F29B9E958}" type="sibTrans" cxnId="{E06D054D-319E-4D78-9DDC-25CF67540B9A}">
      <dgm:prSet/>
      <dgm:spPr/>
      <dgm:t>
        <a:bodyPr/>
        <a:lstStyle/>
        <a:p>
          <a:endParaRPr lang="en-US"/>
        </a:p>
      </dgm:t>
    </dgm:pt>
    <dgm:pt modelId="{6399A46C-B316-42D0-95BF-D5B5B76A1944}">
      <dgm:prSet/>
      <dgm:spPr/>
      <dgm:t>
        <a:bodyPr/>
        <a:lstStyle/>
        <a:p>
          <a:r>
            <a:rPr lang="en-US"/>
            <a:t>We help students with social skills and resilience building. </a:t>
          </a:r>
        </a:p>
      </dgm:t>
    </dgm:pt>
    <dgm:pt modelId="{DAA08DDE-1A38-4936-B88F-F702ADA5BBCB}" type="parTrans" cxnId="{1B4199FE-E946-4C23-9B49-B61D86342352}">
      <dgm:prSet/>
      <dgm:spPr/>
      <dgm:t>
        <a:bodyPr/>
        <a:lstStyle/>
        <a:p>
          <a:endParaRPr lang="en-US"/>
        </a:p>
      </dgm:t>
    </dgm:pt>
    <dgm:pt modelId="{9D51A782-7E33-447D-9AB7-673C9A1C82BB}" type="sibTrans" cxnId="{1B4199FE-E946-4C23-9B49-B61D86342352}">
      <dgm:prSet/>
      <dgm:spPr/>
      <dgm:t>
        <a:bodyPr/>
        <a:lstStyle/>
        <a:p>
          <a:endParaRPr lang="en-US"/>
        </a:p>
      </dgm:t>
    </dgm:pt>
    <dgm:pt modelId="{0FC19CEC-F7EE-44A1-B411-141DD6460E59}" type="pres">
      <dgm:prSet presAssocID="{DEA1EA21-1D9E-4F91-A3EB-9563E1F2C723}" presName="outerComposite" presStyleCnt="0">
        <dgm:presLayoutVars>
          <dgm:chMax val="5"/>
          <dgm:dir/>
          <dgm:resizeHandles val="exact"/>
        </dgm:presLayoutVars>
      </dgm:prSet>
      <dgm:spPr/>
    </dgm:pt>
    <dgm:pt modelId="{3B8CDA40-506B-4A9D-9480-F75BBC2FA5DB}" type="pres">
      <dgm:prSet presAssocID="{DEA1EA21-1D9E-4F91-A3EB-9563E1F2C723}" presName="dummyMaxCanvas" presStyleCnt="0">
        <dgm:presLayoutVars/>
      </dgm:prSet>
      <dgm:spPr/>
    </dgm:pt>
    <dgm:pt modelId="{B9E3FB72-2EEA-42AF-AA54-70753A1CBAC6}" type="pres">
      <dgm:prSet presAssocID="{DEA1EA21-1D9E-4F91-A3EB-9563E1F2C723}" presName="FourNodes_1" presStyleLbl="node1" presStyleIdx="0" presStyleCnt="4">
        <dgm:presLayoutVars>
          <dgm:bulletEnabled val="1"/>
        </dgm:presLayoutVars>
      </dgm:prSet>
      <dgm:spPr/>
    </dgm:pt>
    <dgm:pt modelId="{D03E8751-A22B-4E85-A307-2F2C81205DBF}" type="pres">
      <dgm:prSet presAssocID="{DEA1EA21-1D9E-4F91-A3EB-9563E1F2C723}" presName="FourNodes_2" presStyleLbl="node1" presStyleIdx="1" presStyleCnt="4">
        <dgm:presLayoutVars>
          <dgm:bulletEnabled val="1"/>
        </dgm:presLayoutVars>
      </dgm:prSet>
      <dgm:spPr/>
    </dgm:pt>
    <dgm:pt modelId="{E93B009C-39E4-40A4-8F83-023CC39118E4}" type="pres">
      <dgm:prSet presAssocID="{DEA1EA21-1D9E-4F91-A3EB-9563E1F2C723}" presName="FourNodes_3" presStyleLbl="node1" presStyleIdx="2" presStyleCnt="4">
        <dgm:presLayoutVars>
          <dgm:bulletEnabled val="1"/>
        </dgm:presLayoutVars>
      </dgm:prSet>
      <dgm:spPr/>
    </dgm:pt>
    <dgm:pt modelId="{25546BC9-89FB-4A72-A57B-EBCFA4852E79}" type="pres">
      <dgm:prSet presAssocID="{DEA1EA21-1D9E-4F91-A3EB-9563E1F2C723}" presName="FourNodes_4" presStyleLbl="node1" presStyleIdx="3" presStyleCnt="4">
        <dgm:presLayoutVars>
          <dgm:bulletEnabled val="1"/>
        </dgm:presLayoutVars>
      </dgm:prSet>
      <dgm:spPr/>
    </dgm:pt>
    <dgm:pt modelId="{02280F46-2410-4F4E-87D5-2DD54AD31622}" type="pres">
      <dgm:prSet presAssocID="{DEA1EA21-1D9E-4F91-A3EB-9563E1F2C723}" presName="FourConn_1-2" presStyleLbl="fgAccFollowNode1" presStyleIdx="0" presStyleCnt="3">
        <dgm:presLayoutVars>
          <dgm:bulletEnabled val="1"/>
        </dgm:presLayoutVars>
      </dgm:prSet>
      <dgm:spPr/>
    </dgm:pt>
    <dgm:pt modelId="{A93260F1-3B2E-467A-BC17-B123D53AFC66}" type="pres">
      <dgm:prSet presAssocID="{DEA1EA21-1D9E-4F91-A3EB-9563E1F2C723}" presName="FourConn_2-3" presStyleLbl="fgAccFollowNode1" presStyleIdx="1" presStyleCnt="3">
        <dgm:presLayoutVars>
          <dgm:bulletEnabled val="1"/>
        </dgm:presLayoutVars>
      </dgm:prSet>
      <dgm:spPr/>
    </dgm:pt>
    <dgm:pt modelId="{436262D8-2409-4560-949C-72C4D03B5EC4}" type="pres">
      <dgm:prSet presAssocID="{DEA1EA21-1D9E-4F91-A3EB-9563E1F2C723}" presName="FourConn_3-4" presStyleLbl="fgAccFollowNode1" presStyleIdx="2" presStyleCnt="3">
        <dgm:presLayoutVars>
          <dgm:bulletEnabled val="1"/>
        </dgm:presLayoutVars>
      </dgm:prSet>
      <dgm:spPr/>
    </dgm:pt>
    <dgm:pt modelId="{D3268CE2-87B2-4ADC-AD3E-DE68F40BC62D}" type="pres">
      <dgm:prSet presAssocID="{DEA1EA21-1D9E-4F91-A3EB-9563E1F2C723}" presName="FourNodes_1_text" presStyleLbl="node1" presStyleIdx="3" presStyleCnt="4">
        <dgm:presLayoutVars>
          <dgm:bulletEnabled val="1"/>
        </dgm:presLayoutVars>
      </dgm:prSet>
      <dgm:spPr/>
    </dgm:pt>
    <dgm:pt modelId="{80E63DFB-A9B0-4DEC-A7E8-7B401C9CBE43}" type="pres">
      <dgm:prSet presAssocID="{DEA1EA21-1D9E-4F91-A3EB-9563E1F2C723}" presName="FourNodes_2_text" presStyleLbl="node1" presStyleIdx="3" presStyleCnt="4">
        <dgm:presLayoutVars>
          <dgm:bulletEnabled val="1"/>
        </dgm:presLayoutVars>
      </dgm:prSet>
      <dgm:spPr/>
    </dgm:pt>
    <dgm:pt modelId="{814E052A-80FF-4A32-B435-136B169F3045}" type="pres">
      <dgm:prSet presAssocID="{DEA1EA21-1D9E-4F91-A3EB-9563E1F2C723}" presName="FourNodes_3_text" presStyleLbl="node1" presStyleIdx="3" presStyleCnt="4">
        <dgm:presLayoutVars>
          <dgm:bulletEnabled val="1"/>
        </dgm:presLayoutVars>
      </dgm:prSet>
      <dgm:spPr/>
    </dgm:pt>
    <dgm:pt modelId="{DABF645C-3092-4E93-8726-FBF984FC44D2}" type="pres">
      <dgm:prSet presAssocID="{DEA1EA21-1D9E-4F91-A3EB-9563E1F2C7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7B69103-437D-420A-A48F-CAB5CEA021A3}" type="presOf" srcId="{6399A46C-B316-42D0-95BF-D5B5B76A1944}" destId="{25546BC9-89FB-4A72-A57B-EBCFA4852E79}" srcOrd="0" destOrd="0" presId="urn:microsoft.com/office/officeart/2005/8/layout/vProcess5"/>
    <dgm:cxn modelId="{F3148309-07A1-47F2-B7C0-EDB3F1F623B7}" srcId="{DEA1EA21-1D9E-4F91-A3EB-9563E1F2C723}" destId="{2ECE99EA-6708-4D20-989B-0FE6431E6C38}" srcOrd="1" destOrd="0" parTransId="{2C3B5AAC-2BE8-434A-ADAB-14B8E7D16AAB}" sibTransId="{ACA75630-EDC9-4766-B0E6-FD9610E6A5EF}"/>
    <dgm:cxn modelId="{B575230B-DA44-4486-A3A5-759335AFB776}" type="presOf" srcId="{2ECE99EA-6708-4D20-989B-0FE6431E6C38}" destId="{D03E8751-A22B-4E85-A307-2F2C81205DBF}" srcOrd="0" destOrd="0" presId="urn:microsoft.com/office/officeart/2005/8/layout/vProcess5"/>
    <dgm:cxn modelId="{1327061D-CC5A-4A25-8DA3-C99B7BFE0895}" type="presOf" srcId="{03AC4A52-B3AC-40D2-A828-EA5B3E59EC93}" destId="{E93B009C-39E4-40A4-8F83-023CC39118E4}" srcOrd="0" destOrd="0" presId="urn:microsoft.com/office/officeart/2005/8/layout/vProcess5"/>
    <dgm:cxn modelId="{8CB44222-D873-4014-908B-F3CB9B2F30FC}" type="presOf" srcId="{F5279D58-58E4-493C-BFBF-DB59E74575C2}" destId="{D3268CE2-87B2-4ADC-AD3E-DE68F40BC62D}" srcOrd="1" destOrd="0" presId="urn:microsoft.com/office/officeart/2005/8/layout/vProcess5"/>
    <dgm:cxn modelId="{E06D054D-319E-4D78-9DDC-25CF67540B9A}" srcId="{DEA1EA21-1D9E-4F91-A3EB-9563E1F2C723}" destId="{03AC4A52-B3AC-40D2-A828-EA5B3E59EC93}" srcOrd="2" destOrd="0" parTransId="{65D59E7A-3E9A-46B6-84F6-80CD8D3F02A2}" sibTransId="{C7A383CF-AC7E-4CA1-B4EE-821F29B9E958}"/>
    <dgm:cxn modelId="{E4DF2B6D-B36F-44A2-8E84-712274EA3E2F}" type="presOf" srcId="{03AC4A52-B3AC-40D2-A828-EA5B3E59EC93}" destId="{814E052A-80FF-4A32-B435-136B169F3045}" srcOrd="1" destOrd="0" presId="urn:microsoft.com/office/officeart/2005/8/layout/vProcess5"/>
    <dgm:cxn modelId="{CD46A86F-EF25-4C39-8AB6-0BBA634521AF}" srcId="{DEA1EA21-1D9E-4F91-A3EB-9563E1F2C723}" destId="{F5279D58-58E4-493C-BFBF-DB59E74575C2}" srcOrd="0" destOrd="0" parTransId="{1D342932-2051-4757-9AD6-830B9B6A4597}" sibTransId="{00808CA1-E0B5-463D-A8B0-EC72BFCE499A}"/>
    <dgm:cxn modelId="{95DBD477-8711-4A33-8C59-FC04EDC611FF}" type="presOf" srcId="{6399A46C-B316-42D0-95BF-D5B5B76A1944}" destId="{DABF645C-3092-4E93-8726-FBF984FC44D2}" srcOrd="1" destOrd="0" presId="urn:microsoft.com/office/officeart/2005/8/layout/vProcess5"/>
    <dgm:cxn modelId="{FCE1DF8B-94BF-4D45-B171-C22E32F4451E}" type="presOf" srcId="{F5279D58-58E4-493C-BFBF-DB59E74575C2}" destId="{B9E3FB72-2EEA-42AF-AA54-70753A1CBAC6}" srcOrd="0" destOrd="0" presId="urn:microsoft.com/office/officeart/2005/8/layout/vProcess5"/>
    <dgm:cxn modelId="{DD97919E-0A54-493F-8D31-2E614A4AEFB6}" type="presOf" srcId="{C7A383CF-AC7E-4CA1-B4EE-821F29B9E958}" destId="{436262D8-2409-4560-949C-72C4D03B5EC4}" srcOrd="0" destOrd="0" presId="urn:microsoft.com/office/officeart/2005/8/layout/vProcess5"/>
    <dgm:cxn modelId="{296AF7A3-46EE-4FA0-9851-D83ED06B41A9}" type="presOf" srcId="{00808CA1-E0B5-463D-A8B0-EC72BFCE499A}" destId="{02280F46-2410-4F4E-87D5-2DD54AD31622}" srcOrd="0" destOrd="0" presId="urn:microsoft.com/office/officeart/2005/8/layout/vProcess5"/>
    <dgm:cxn modelId="{D52AF4CA-38C7-456A-A36C-B9E94F784854}" type="presOf" srcId="{DEA1EA21-1D9E-4F91-A3EB-9563E1F2C723}" destId="{0FC19CEC-F7EE-44A1-B411-141DD6460E59}" srcOrd="0" destOrd="0" presId="urn:microsoft.com/office/officeart/2005/8/layout/vProcess5"/>
    <dgm:cxn modelId="{12B4C9E6-1BFD-4A47-BFB4-802E04E96D03}" type="presOf" srcId="{ACA75630-EDC9-4766-B0E6-FD9610E6A5EF}" destId="{A93260F1-3B2E-467A-BC17-B123D53AFC66}" srcOrd="0" destOrd="0" presId="urn:microsoft.com/office/officeart/2005/8/layout/vProcess5"/>
    <dgm:cxn modelId="{47D167FC-CB8F-4386-BB40-DA88F2A9E92B}" type="presOf" srcId="{2ECE99EA-6708-4D20-989B-0FE6431E6C38}" destId="{80E63DFB-A9B0-4DEC-A7E8-7B401C9CBE43}" srcOrd="1" destOrd="0" presId="urn:microsoft.com/office/officeart/2005/8/layout/vProcess5"/>
    <dgm:cxn modelId="{1B4199FE-E946-4C23-9B49-B61D86342352}" srcId="{DEA1EA21-1D9E-4F91-A3EB-9563E1F2C723}" destId="{6399A46C-B316-42D0-95BF-D5B5B76A1944}" srcOrd="3" destOrd="0" parTransId="{DAA08DDE-1A38-4936-B88F-F702ADA5BBCB}" sibTransId="{9D51A782-7E33-447D-9AB7-673C9A1C82BB}"/>
    <dgm:cxn modelId="{2712D08A-DC6F-4659-9CD9-641FDF1A9BB2}" type="presParOf" srcId="{0FC19CEC-F7EE-44A1-B411-141DD6460E59}" destId="{3B8CDA40-506B-4A9D-9480-F75BBC2FA5DB}" srcOrd="0" destOrd="0" presId="urn:microsoft.com/office/officeart/2005/8/layout/vProcess5"/>
    <dgm:cxn modelId="{379D785B-9BB7-487D-84FD-3BE5794D7629}" type="presParOf" srcId="{0FC19CEC-F7EE-44A1-B411-141DD6460E59}" destId="{B9E3FB72-2EEA-42AF-AA54-70753A1CBAC6}" srcOrd="1" destOrd="0" presId="urn:microsoft.com/office/officeart/2005/8/layout/vProcess5"/>
    <dgm:cxn modelId="{C46849D1-32B3-469E-BC74-0B9B79FD7CEE}" type="presParOf" srcId="{0FC19CEC-F7EE-44A1-B411-141DD6460E59}" destId="{D03E8751-A22B-4E85-A307-2F2C81205DBF}" srcOrd="2" destOrd="0" presId="urn:microsoft.com/office/officeart/2005/8/layout/vProcess5"/>
    <dgm:cxn modelId="{2F6AC8E9-8FC4-4441-8383-EF9DA7F4DD2F}" type="presParOf" srcId="{0FC19CEC-F7EE-44A1-B411-141DD6460E59}" destId="{E93B009C-39E4-40A4-8F83-023CC39118E4}" srcOrd="3" destOrd="0" presId="urn:microsoft.com/office/officeart/2005/8/layout/vProcess5"/>
    <dgm:cxn modelId="{E83B5D08-D771-494C-972B-C1717BE0B778}" type="presParOf" srcId="{0FC19CEC-F7EE-44A1-B411-141DD6460E59}" destId="{25546BC9-89FB-4A72-A57B-EBCFA4852E79}" srcOrd="4" destOrd="0" presId="urn:microsoft.com/office/officeart/2005/8/layout/vProcess5"/>
    <dgm:cxn modelId="{82FB415D-18E0-48D7-8651-C0D2364D7B19}" type="presParOf" srcId="{0FC19CEC-F7EE-44A1-B411-141DD6460E59}" destId="{02280F46-2410-4F4E-87D5-2DD54AD31622}" srcOrd="5" destOrd="0" presId="urn:microsoft.com/office/officeart/2005/8/layout/vProcess5"/>
    <dgm:cxn modelId="{7E568BD2-4096-4EAA-A92F-DCAC4232A5FA}" type="presParOf" srcId="{0FC19CEC-F7EE-44A1-B411-141DD6460E59}" destId="{A93260F1-3B2E-467A-BC17-B123D53AFC66}" srcOrd="6" destOrd="0" presId="urn:microsoft.com/office/officeart/2005/8/layout/vProcess5"/>
    <dgm:cxn modelId="{759B5FFA-6E55-40E8-B9EF-A2BBB0D2A848}" type="presParOf" srcId="{0FC19CEC-F7EE-44A1-B411-141DD6460E59}" destId="{436262D8-2409-4560-949C-72C4D03B5EC4}" srcOrd="7" destOrd="0" presId="urn:microsoft.com/office/officeart/2005/8/layout/vProcess5"/>
    <dgm:cxn modelId="{0A3D4A77-F580-409B-ADB9-474FCD4AAC00}" type="presParOf" srcId="{0FC19CEC-F7EE-44A1-B411-141DD6460E59}" destId="{D3268CE2-87B2-4ADC-AD3E-DE68F40BC62D}" srcOrd="8" destOrd="0" presId="urn:microsoft.com/office/officeart/2005/8/layout/vProcess5"/>
    <dgm:cxn modelId="{D8D8D63A-D510-4D42-A979-85EA78A2B88A}" type="presParOf" srcId="{0FC19CEC-F7EE-44A1-B411-141DD6460E59}" destId="{80E63DFB-A9B0-4DEC-A7E8-7B401C9CBE43}" srcOrd="9" destOrd="0" presId="urn:microsoft.com/office/officeart/2005/8/layout/vProcess5"/>
    <dgm:cxn modelId="{16C96A80-4A8C-4EB8-A941-FE07C8667B84}" type="presParOf" srcId="{0FC19CEC-F7EE-44A1-B411-141DD6460E59}" destId="{814E052A-80FF-4A32-B435-136B169F3045}" srcOrd="10" destOrd="0" presId="urn:microsoft.com/office/officeart/2005/8/layout/vProcess5"/>
    <dgm:cxn modelId="{A83BF8AE-D1CB-4B19-A86C-0B6701615673}" type="presParOf" srcId="{0FC19CEC-F7EE-44A1-B411-141DD6460E59}" destId="{DABF645C-3092-4E93-8726-FBF984FC44D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3FB72-2EEA-42AF-AA54-70753A1CBAC6}">
      <dsp:nvSpPr>
        <dsp:cNvPr id="0" name=""/>
        <dsp:cNvSpPr/>
      </dsp:nvSpPr>
      <dsp:spPr>
        <a:xfrm>
          <a:off x="0" y="0"/>
          <a:ext cx="6973203" cy="7108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Georgia Pro"/>
            </a:rPr>
            <a:t>In</a:t>
          </a:r>
          <a:r>
            <a:rPr lang="en-US" sz="1900" kern="1200"/>
            <a:t> Eureka we are committed to inclusive education for all.</a:t>
          </a:r>
          <a:endParaRPr lang="en-US" sz="1900" b="0" i="0" u="none" strike="noStrike" kern="1200" cap="none" baseline="0" noProof="0">
            <a:solidFill>
              <a:srgbClr val="010000"/>
            </a:solidFill>
            <a:latin typeface="Georgia Pro"/>
          </a:endParaRPr>
        </a:p>
      </dsp:txBody>
      <dsp:txXfrm>
        <a:off x="20821" y="20821"/>
        <a:ext cx="6146049" cy="669228"/>
      </dsp:txXfrm>
    </dsp:sp>
    <dsp:sp modelId="{D03E8751-A22B-4E85-A307-2F2C81205DBF}">
      <dsp:nvSpPr>
        <dsp:cNvPr id="0" name=""/>
        <dsp:cNvSpPr/>
      </dsp:nvSpPr>
      <dsp:spPr>
        <a:xfrm>
          <a:off x="584005" y="840119"/>
          <a:ext cx="6973203" cy="7108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offer differentiation in the classroom, small group support.</a:t>
          </a:r>
        </a:p>
      </dsp:txBody>
      <dsp:txXfrm>
        <a:off x="604826" y="860940"/>
        <a:ext cx="5885489" cy="669228"/>
      </dsp:txXfrm>
    </dsp:sp>
    <dsp:sp modelId="{E93B009C-39E4-40A4-8F83-023CC39118E4}">
      <dsp:nvSpPr>
        <dsp:cNvPr id="0" name=""/>
        <dsp:cNvSpPr/>
      </dsp:nvSpPr>
      <dsp:spPr>
        <a:xfrm>
          <a:off x="1159295" y="1680239"/>
          <a:ext cx="6973203" cy="710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</a:t>
          </a:r>
          <a:r>
            <a:rPr lang="en-US" sz="1900" kern="1200">
              <a:latin typeface="Georgia Pro"/>
            </a:rPr>
            <a:t>adopt</a:t>
          </a:r>
          <a:r>
            <a:rPr lang="en-US" sz="1900" kern="1200"/>
            <a:t> different learning styles.</a:t>
          </a:r>
        </a:p>
      </dsp:txBody>
      <dsp:txXfrm>
        <a:off x="1180116" y="1701060"/>
        <a:ext cx="5894206" cy="669228"/>
      </dsp:txXfrm>
    </dsp:sp>
    <dsp:sp modelId="{25546BC9-89FB-4A72-A57B-EBCFA4852E79}">
      <dsp:nvSpPr>
        <dsp:cNvPr id="0" name=""/>
        <dsp:cNvSpPr/>
      </dsp:nvSpPr>
      <dsp:spPr>
        <a:xfrm>
          <a:off x="1743300" y="2520358"/>
          <a:ext cx="6973203" cy="710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help students with social skills and resilience building. </a:t>
          </a:r>
        </a:p>
      </dsp:txBody>
      <dsp:txXfrm>
        <a:off x="1764121" y="2541179"/>
        <a:ext cx="5885489" cy="669228"/>
      </dsp:txXfrm>
    </dsp:sp>
    <dsp:sp modelId="{02280F46-2410-4F4E-87D5-2DD54AD31622}">
      <dsp:nvSpPr>
        <dsp:cNvPr id="0" name=""/>
        <dsp:cNvSpPr/>
      </dsp:nvSpPr>
      <dsp:spPr>
        <a:xfrm>
          <a:off x="6511137" y="544462"/>
          <a:ext cx="462065" cy="462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615102" y="544462"/>
        <a:ext cx="254135" cy="347704"/>
      </dsp:txXfrm>
    </dsp:sp>
    <dsp:sp modelId="{A93260F1-3B2E-467A-BC17-B123D53AFC66}">
      <dsp:nvSpPr>
        <dsp:cNvPr id="0" name=""/>
        <dsp:cNvSpPr/>
      </dsp:nvSpPr>
      <dsp:spPr>
        <a:xfrm>
          <a:off x="7095143" y="1384581"/>
          <a:ext cx="462065" cy="462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199108" y="1384581"/>
        <a:ext cx="254135" cy="347704"/>
      </dsp:txXfrm>
    </dsp:sp>
    <dsp:sp modelId="{436262D8-2409-4560-949C-72C4D03B5EC4}">
      <dsp:nvSpPr>
        <dsp:cNvPr id="0" name=""/>
        <dsp:cNvSpPr/>
      </dsp:nvSpPr>
      <dsp:spPr>
        <a:xfrm>
          <a:off x="7670432" y="2224701"/>
          <a:ext cx="462065" cy="462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774397" y="2224701"/>
        <a:ext cx="254135" cy="34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Monday, October 5,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Monday, October 5,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8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0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2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8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Monday, October 5,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Learning Support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5020102010507070707" pitchFamily="18" charset="2"/>
              <a:buChar char="•"/>
            </a:pPr>
            <a:r>
              <a:rPr lang="en-US" sz="2200" dirty="0"/>
              <a:t>Team teaching</a:t>
            </a:r>
          </a:p>
          <a:p>
            <a:pPr marL="342900" indent="-342900" algn="l">
              <a:buFont typeface="Arial" panose="05020102010507070707" pitchFamily="18" charset="2"/>
              <a:buChar char="•"/>
            </a:pPr>
            <a:r>
              <a:rPr lang="en-US" sz="2200" dirty="0"/>
              <a:t>Small Classes</a:t>
            </a:r>
          </a:p>
          <a:p>
            <a:pPr marL="342900" indent="-342900" algn="l">
              <a:buFont typeface="Arial" panose="05020102010507070707" pitchFamily="18" charset="2"/>
              <a:buChar char="•"/>
            </a:pPr>
            <a:r>
              <a:rPr lang="en-US" sz="2200" dirty="0"/>
              <a:t>Individual support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50C6D-5E1D-474F-B113-A851B6138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4" r="24034" b="-3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ADA244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B381-4D6B-4132-A1BF-338F71786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CC327-743C-4F97-8B6E-EB717DB00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3E7402B-279C-4A23-863A-4C9B5CAE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36" y="330510"/>
            <a:ext cx="5869947" cy="60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5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view of a living room&#10;&#10;Description automatically generated">
            <a:extLst>
              <a:ext uri="{FF2B5EF4-FFF2-40B4-BE49-F238E27FC236}">
                <a16:creationId xmlns:a16="http://schemas.microsoft.com/office/drawing/2014/main" id="{E28CA04E-F160-4614-837E-5D5ADDF8A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EDBC9-FF3B-4DFA-831E-B4CD6E777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576263"/>
            <a:ext cx="444443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Learning Support Room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1EF80-F463-4F2F-8719-135610DFA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9" y="3663290"/>
            <a:ext cx="4444436" cy="13233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CE68C35-0307-4DBB-9BB2-51A0BC80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ackground Gray Rectangle">
            <a:extLst>
              <a:ext uri="{FF2B5EF4-FFF2-40B4-BE49-F238E27FC236}">
                <a16:creationId xmlns:a16="http://schemas.microsoft.com/office/drawing/2014/main" id="{B4461734-7A1F-4C43-9DD1-82961A9B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White Rectangle">
            <a:extLst>
              <a:ext uri="{FF2B5EF4-FFF2-40B4-BE49-F238E27FC236}">
                <a16:creationId xmlns:a16="http://schemas.microsoft.com/office/drawing/2014/main" id="{F76B182E-353C-4F09-98E3-D0D9D094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4B9C3F-D6B8-42A4-AEC1-32C1A18E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03503"/>
            <a:ext cx="10851735" cy="1739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/>
              <a:t>Supports in Eureka</a:t>
            </a:r>
          </a:p>
        </p:txBody>
      </p:sp>
      <p:cxnSp>
        <p:nvCxnSpPr>
          <p:cNvPr id="34" name="Vertical Connector">
            <a:extLst>
              <a:ext uri="{FF2B5EF4-FFF2-40B4-BE49-F238E27FC236}">
                <a16:creationId xmlns:a16="http://schemas.microsoft.com/office/drawing/2014/main" id="{A32DD4E3-F3A5-479E-9FC8-93181F7A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Horizontal Connector 2">
            <a:extLst>
              <a:ext uri="{FF2B5EF4-FFF2-40B4-BE49-F238E27FC236}">
                <a16:creationId xmlns:a16="http://schemas.microsoft.com/office/drawing/2014/main" id="{A5C97BEA-9A67-4872-9526-42EECD5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AD63DA40-2A86-4339-B83E-5071336C4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554367"/>
              </p:ext>
            </p:extLst>
          </p:nvPr>
        </p:nvGraphicFramePr>
        <p:xfrm>
          <a:off x="1948329" y="2515751"/>
          <a:ext cx="8716504" cy="32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44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ADA244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A2AF1-E024-43E0-A166-7470CF90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Programmes students engage </a:t>
            </a:r>
            <a:r>
              <a:rPr lang="en-US" sz="4800">
                <a:solidFill>
                  <a:schemeClr val="tx1"/>
                </a:solidFill>
              </a:rPr>
              <a:t>with: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E52AD5AE-DDD9-4ACF-8A5D-CD403716E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1" r="36383" b="-2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E4BB2-2666-4281-8383-A5100AAD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Khan Academy.</a:t>
            </a:r>
          </a:p>
          <a:p>
            <a:r>
              <a:rPr lang="en-US" sz="1800">
                <a:solidFill>
                  <a:schemeClr val="tx1"/>
                </a:solidFill>
              </a:rPr>
              <a:t>Lexia Power Up</a:t>
            </a:r>
          </a:p>
          <a:p>
            <a:r>
              <a:rPr lang="en-US" sz="1800">
                <a:solidFill>
                  <a:schemeClr val="tx1"/>
                </a:solidFill>
              </a:rPr>
              <a:t>Lexia Core 5</a:t>
            </a:r>
          </a:p>
          <a:p>
            <a:r>
              <a:rPr lang="en-US" sz="1800">
                <a:solidFill>
                  <a:schemeClr val="tx1"/>
                </a:solidFill>
              </a:rPr>
              <a:t>Toe by Toe</a:t>
            </a:r>
          </a:p>
          <a:p>
            <a:r>
              <a:rPr lang="en-US" sz="1800">
                <a:solidFill>
                  <a:schemeClr val="tx1"/>
                </a:solidFill>
              </a:rPr>
              <a:t>Reading Laboratory</a:t>
            </a:r>
          </a:p>
          <a:p>
            <a:r>
              <a:rPr lang="en-US" sz="1800">
                <a:solidFill>
                  <a:schemeClr val="tx1"/>
                </a:solidFill>
              </a:rPr>
              <a:t>Friends for Life</a:t>
            </a:r>
          </a:p>
          <a:p>
            <a:r>
              <a:rPr lang="en-US" sz="1800">
                <a:solidFill>
                  <a:schemeClr val="tx1"/>
                </a:solidFill>
              </a:rPr>
              <a:t>Sparkles Comprehension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DA2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2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D7EED8E7-57B6-4CAC-BBE1-433E2EB2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66" y="59988"/>
            <a:ext cx="6836923" cy="66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7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RegularSeedLeftStep">
      <a:dk1>
        <a:srgbClr val="000000"/>
      </a:dk1>
      <a:lt1>
        <a:srgbClr val="FFFFFF"/>
      </a:lt1>
      <a:dk2>
        <a:srgbClr val="41243C"/>
      </a:dk2>
      <a:lt2>
        <a:srgbClr val="E2E3E8"/>
      </a:lt2>
      <a:accent1>
        <a:srgbClr val="ADA244"/>
      </a:accent1>
      <a:accent2>
        <a:srgbClr val="B1743B"/>
      </a:accent2>
      <a:accent3>
        <a:srgbClr val="C3544D"/>
      </a:accent3>
      <a:accent4>
        <a:srgbClr val="B13B65"/>
      </a:accent4>
      <a:accent5>
        <a:srgbClr val="C34DA8"/>
      </a:accent5>
      <a:accent6>
        <a:srgbClr val="9B3BB1"/>
      </a:accent6>
      <a:hlink>
        <a:srgbClr val="6670CC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OffsetVTI</vt:lpstr>
      <vt:lpstr>Learning Support</vt:lpstr>
      <vt:lpstr>PowerPoint Presentation</vt:lpstr>
      <vt:lpstr>Learning Support Room</vt:lpstr>
      <vt:lpstr>Supports in Eureka</vt:lpstr>
      <vt:lpstr>Programmes students engage with: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180</cp:revision>
  <dcterms:created xsi:type="dcterms:W3CDTF">2020-10-05T10:47:32Z</dcterms:created>
  <dcterms:modified xsi:type="dcterms:W3CDTF">2020-10-05T20:53:22Z</dcterms:modified>
</cp:coreProperties>
</file>