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8" r:id="rId3"/>
    <p:sldId id="279" r:id="rId4"/>
    <p:sldId id="260" r:id="rId5"/>
    <p:sldId id="280" r:id="rId6"/>
    <p:sldId id="257" r:id="rId7"/>
    <p:sldId id="275" r:id="rId8"/>
    <p:sldId id="276" r:id="rId9"/>
    <p:sldId id="261" r:id="rId10"/>
    <p:sldId id="258" r:id="rId11"/>
    <p:sldId id="259" r:id="rId12"/>
    <p:sldId id="262" r:id="rId13"/>
    <p:sldId id="263" r:id="rId14"/>
    <p:sldId id="264" r:id="rId15"/>
    <p:sldId id="265" r:id="rId16"/>
    <p:sldId id="266" r:id="rId17"/>
    <p:sldId id="267" r:id="rId18"/>
    <p:sldId id="268" r:id="rId19"/>
    <p:sldId id="269" r:id="rId20"/>
    <p:sldId id="273" r:id="rId21"/>
    <p:sldId id="270" r:id="rId22"/>
    <p:sldId id="274" r:id="rId23"/>
    <p:sldId id="271"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33CC"/>
    <a:srgbClr val="0066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careerdirections.ie/" TargetMode="External"/><Relationship Id="rId7" Type="http://schemas.openxmlformats.org/officeDocument/2006/relationships/image" Target="../media/image22.png"/><Relationship Id="rId2" Type="http://schemas.openxmlformats.org/officeDocument/2006/relationships/hyperlink" Target="http://www.careersportal.ie/" TargetMode="External"/><Relationship Id="rId1" Type="http://schemas.openxmlformats.org/officeDocument/2006/relationships/hyperlink" Target="http://www.qualifax.ie/" TargetMode="Externa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3.jpg"/></Relationships>
</file>

<file path=ppt/diagrams/_rels/drawing3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careersportal.ie/" TargetMode="External"/><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hyperlink" Target="http://www.qualifax.ie/" TargetMode="External"/><Relationship Id="rId6" Type="http://schemas.openxmlformats.org/officeDocument/2006/relationships/image" Target="../media/image21.png"/><Relationship Id="rId5" Type="http://schemas.openxmlformats.org/officeDocument/2006/relationships/hyperlink" Target="http://www.careerdirections.ie/" TargetMode="External"/><Relationship Id="rId4" Type="http://schemas.openxmlformats.org/officeDocument/2006/relationships/image" Target="../media/image20.png"/><Relationship Id="rId9" Type="http://schemas.openxmlformats.org/officeDocument/2006/relationships/image" Target="../media/image2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F442FC-DD4C-4AA7-9BF6-5FC88024A004}" type="doc">
      <dgm:prSet loTypeId="urn:microsoft.com/office/officeart/2005/8/layout/vList2" loCatId="list" qsTypeId="urn:microsoft.com/office/officeart/2005/8/quickstyle/3d1" qsCatId="3D" csTypeId="urn:microsoft.com/office/officeart/2005/8/colors/accent1_2" csCatId="accent1"/>
      <dgm:spPr/>
      <dgm:t>
        <a:bodyPr/>
        <a:lstStyle/>
        <a:p>
          <a:endParaRPr lang="en-IE"/>
        </a:p>
      </dgm:t>
    </dgm:pt>
    <dgm:pt modelId="{AE304E0D-E61E-48BF-AB27-96B0F37570C9}" type="pres">
      <dgm:prSet presAssocID="{22F442FC-DD4C-4AA7-9BF6-5FC88024A004}" presName="linear" presStyleCnt="0">
        <dgm:presLayoutVars>
          <dgm:animLvl val="lvl"/>
          <dgm:resizeHandles val="exact"/>
        </dgm:presLayoutVars>
      </dgm:prSet>
      <dgm:spPr/>
      <dgm:t>
        <a:bodyPr/>
        <a:lstStyle/>
        <a:p>
          <a:endParaRPr lang="en-IE"/>
        </a:p>
      </dgm:t>
    </dgm:pt>
  </dgm:ptLst>
  <dgm:cxnLst>
    <dgm:cxn modelId="{F0DEF772-955B-4657-86FF-7F5322D73125}" type="presOf" srcId="{22F442FC-DD4C-4AA7-9BF6-5FC88024A004}" destId="{AE304E0D-E61E-48BF-AB27-96B0F37570C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44D5F6-4668-4A52-BAEB-E55E98921BB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IE"/>
        </a:p>
      </dgm:t>
    </dgm:pt>
    <dgm:pt modelId="{25A0F146-D926-4E3A-9704-BC6979EB3829}">
      <dgm:prSet phldrT="[Text]"/>
      <dgm:spPr>
        <a:solidFill>
          <a:srgbClr val="FFC000"/>
        </a:solidFill>
      </dgm:spPr>
      <dgm:t>
        <a:bodyPr/>
        <a:lstStyle/>
        <a:p>
          <a:r>
            <a:rPr lang="en-IE" dirty="0" smtClean="0">
              <a:solidFill>
                <a:schemeClr val="bg1"/>
              </a:solidFill>
            </a:rPr>
            <a:t>SCIENCE</a:t>
          </a:r>
          <a:endParaRPr lang="en-IE" dirty="0">
            <a:solidFill>
              <a:schemeClr val="bg1"/>
            </a:solidFill>
          </a:endParaRPr>
        </a:p>
      </dgm:t>
    </dgm:pt>
    <dgm:pt modelId="{3F9A61BD-F8E9-4B62-88AF-368C686F2A4B}" type="parTrans" cxnId="{A4BC0F36-E3E2-459E-B2E5-2F0BD015C956}">
      <dgm:prSet/>
      <dgm:spPr/>
      <dgm:t>
        <a:bodyPr/>
        <a:lstStyle/>
        <a:p>
          <a:endParaRPr lang="en-IE"/>
        </a:p>
      </dgm:t>
    </dgm:pt>
    <dgm:pt modelId="{39B48DE7-F042-48F7-8750-C3E86D859EE4}" type="sibTrans" cxnId="{A4BC0F36-E3E2-459E-B2E5-2F0BD015C956}">
      <dgm:prSet/>
      <dgm:spPr/>
      <dgm:t>
        <a:bodyPr/>
        <a:lstStyle/>
        <a:p>
          <a:endParaRPr lang="en-IE"/>
        </a:p>
      </dgm:t>
    </dgm:pt>
    <dgm:pt modelId="{B13BADD8-4C71-4B23-8494-CF4598CCC69A}">
      <dgm:prSet phldrT="[Text]"/>
      <dgm:spPr>
        <a:solidFill>
          <a:srgbClr val="FF0000"/>
        </a:solidFill>
      </dgm:spPr>
      <dgm:t>
        <a:bodyPr/>
        <a:lstStyle/>
        <a:p>
          <a:r>
            <a:rPr lang="en-IE" dirty="0" smtClean="0"/>
            <a:t>Chemistry</a:t>
          </a:r>
          <a:endParaRPr lang="en-IE" dirty="0"/>
        </a:p>
      </dgm:t>
    </dgm:pt>
    <dgm:pt modelId="{8F00238B-071E-431C-9D81-0F2EAA9DB559}" type="parTrans" cxnId="{0FD5F5AA-5515-4F32-BE43-C5A455ACD9F8}">
      <dgm:prSet/>
      <dgm:spPr/>
      <dgm:t>
        <a:bodyPr/>
        <a:lstStyle/>
        <a:p>
          <a:endParaRPr lang="en-IE"/>
        </a:p>
      </dgm:t>
    </dgm:pt>
    <dgm:pt modelId="{439B9FAB-D4D1-4CF3-985F-86C0DE347B73}" type="sibTrans" cxnId="{0FD5F5AA-5515-4F32-BE43-C5A455ACD9F8}">
      <dgm:prSet/>
      <dgm:spPr/>
      <dgm:t>
        <a:bodyPr/>
        <a:lstStyle/>
        <a:p>
          <a:endParaRPr lang="en-IE"/>
        </a:p>
      </dgm:t>
    </dgm:pt>
    <dgm:pt modelId="{1AB0DABD-D750-4EEA-B40D-DF937D4FCEFA}">
      <dgm:prSet phldrT="[Text]"/>
      <dgm:spPr>
        <a:solidFill>
          <a:srgbClr val="FF3300"/>
        </a:solidFill>
      </dgm:spPr>
      <dgm:t>
        <a:bodyPr/>
        <a:lstStyle/>
        <a:p>
          <a:r>
            <a:rPr lang="en-IE" dirty="0" smtClean="0"/>
            <a:t>Biology</a:t>
          </a:r>
          <a:endParaRPr lang="en-IE" dirty="0"/>
        </a:p>
      </dgm:t>
    </dgm:pt>
    <dgm:pt modelId="{E36BA64D-477E-46A2-81F2-2C6AD9FE789B}" type="parTrans" cxnId="{8E5D5E89-5D2A-4E31-8391-8E62E192212D}">
      <dgm:prSet/>
      <dgm:spPr/>
      <dgm:t>
        <a:bodyPr/>
        <a:lstStyle/>
        <a:p>
          <a:endParaRPr lang="en-IE"/>
        </a:p>
      </dgm:t>
    </dgm:pt>
    <dgm:pt modelId="{D6EDD0A9-598F-41CD-972F-BF57A70513CC}" type="sibTrans" cxnId="{8E5D5E89-5D2A-4E31-8391-8E62E192212D}">
      <dgm:prSet/>
      <dgm:spPr/>
      <dgm:t>
        <a:bodyPr/>
        <a:lstStyle/>
        <a:p>
          <a:endParaRPr lang="en-IE"/>
        </a:p>
      </dgm:t>
    </dgm:pt>
    <dgm:pt modelId="{C428A353-BF85-40FA-9BFB-E463435E83DC}">
      <dgm:prSet phldrT="[Text]"/>
      <dgm:spPr>
        <a:solidFill>
          <a:srgbClr val="0070C0"/>
        </a:solidFill>
      </dgm:spPr>
      <dgm:t>
        <a:bodyPr/>
        <a:lstStyle/>
        <a:p>
          <a:r>
            <a:rPr lang="en-IE" dirty="0" smtClean="0"/>
            <a:t>Agricultural Science</a:t>
          </a:r>
          <a:endParaRPr lang="en-IE" dirty="0"/>
        </a:p>
      </dgm:t>
    </dgm:pt>
    <dgm:pt modelId="{55DFFE65-C0D6-41C8-9388-D74296DBE18F}" type="parTrans" cxnId="{B6A5CF62-F995-4986-A010-E47D3A9089FA}">
      <dgm:prSet/>
      <dgm:spPr/>
      <dgm:t>
        <a:bodyPr/>
        <a:lstStyle/>
        <a:p>
          <a:endParaRPr lang="en-IE"/>
        </a:p>
      </dgm:t>
    </dgm:pt>
    <dgm:pt modelId="{995C0105-5826-4695-9556-A9A156570747}" type="sibTrans" cxnId="{B6A5CF62-F995-4986-A010-E47D3A9089FA}">
      <dgm:prSet/>
      <dgm:spPr/>
      <dgm:t>
        <a:bodyPr/>
        <a:lstStyle/>
        <a:p>
          <a:endParaRPr lang="en-IE"/>
        </a:p>
      </dgm:t>
    </dgm:pt>
    <dgm:pt modelId="{68919FDD-6FD5-4D4D-8DDC-25A6169399EB}">
      <dgm:prSet phldrT="[Text]"/>
      <dgm:spPr>
        <a:solidFill>
          <a:srgbClr val="00B050"/>
        </a:solidFill>
      </dgm:spPr>
      <dgm:t>
        <a:bodyPr/>
        <a:lstStyle/>
        <a:p>
          <a:r>
            <a:rPr lang="en-IE" dirty="0" smtClean="0"/>
            <a:t>Physics</a:t>
          </a:r>
          <a:endParaRPr lang="en-IE" dirty="0"/>
        </a:p>
      </dgm:t>
    </dgm:pt>
    <dgm:pt modelId="{94774EEE-3AC8-4EA7-BE0E-09330D534178}" type="parTrans" cxnId="{7EC777D3-F9C6-48AF-A624-805F348FF9E0}">
      <dgm:prSet/>
      <dgm:spPr/>
      <dgm:t>
        <a:bodyPr/>
        <a:lstStyle/>
        <a:p>
          <a:endParaRPr lang="en-IE"/>
        </a:p>
      </dgm:t>
    </dgm:pt>
    <dgm:pt modelId="{B00F874D-F916-4744-BABB-F9083007B194}" type="sibTrans" cxnId="{7EC777D3-F9C6-48AF-A624-805F348FF9E0}">
      <dgm:prSet/>
      <dgm:spPr/>
      <dgm:t>
        <a:bodyPr/>
        <a:lstStyle/>
        <a:p>
          <a:endParaRPr lang="en-IE"/>
        </a:p>
      </dgm:t>
    </dgm:pt>
    <dgm:pt modelId="{FBB7D9FB-01E4-4A12-981F-D3FD7FFDF2CA}" type="pres">
      <dgm:prSet presAssocID="{AF44D5F6-4668-4A52-BAEB-E55E98921BB9}" presName="Name0" presStyleCnt="0">
        <dgm:presLayoutVars>
          <dgm:chMax val="1"/>
          <dgm:dir/>
          <dgm:animLvl val="ctr"/>
          <dgm:resizeHandles val="exact"/>
        </dgm:presLayoutVars>
      </dgm:prSet>
      <dgm:spPr/>
      <dgm:t>
        <a:bodyPr/>
        <a:lstStyle/>
        <a:p>
          <a:endParaRPr lang="en-IE"/>
        </a:p>
      </dgm:t>
    </dgm:pt>
    <dgm:pt modelId="{7A643B0B-FA3D-4066-B9A5-735533E39180}" type="pres">
      <dgm:prSet presAssocID="{25A0F146-D926-4E3A-9704-BC6979EB3829}" presName="centerShape" presStyleLbl="node0" presStyleIdx="0" presStyleCnt="1"/>
      <dgm:spPr/>
      <dgm:t>
        <a:bodyPr/>
        <a:lstStyle/>
        <a:p>
          <a:endParaRPr lang="en-IE"/>
        </a:p>
      </dgm:t>
    </dgm:pt>
    <dgm:pt modelId="{A24A93F4-8248-4F65-9772-17DAA5AD3F68}" type="pres">
      <dgm:prSet presAssocID="{8F00238B-071E-431C-9D81-0F2EAA9DB559}" presName="parTrans" presStyleLbl="sibTrans2D1" presStyleIdx="0" presStyleCnt="4"/>
      <dgm:spPr/>
      <dgm:t>
        <a:bodyPr/>
        <a:lstStyle/>
        <a:p>
          <a:endParaRPr lang="en-IE"/>
        </a:p>
      </dgm:t>
    </dgm:pt>
    <dgm:pt modelId="{475E2738-FF07-4A1D-9EEE-D7C280C8359A}" type="pres">
      <dgm:prSet presAssocID="{8F00238B-071E-431C-9D81-0F2EAA9DB559}" presName="connectorText" presStyleLbl="sibTrans2D1" presStyleIdx="0" presStyleCnt="4"/>
      <dgm:spPr/>
      <dgm:t>
        <a:bodyPr/>
        <a:lstStyle/>
        <a:p>
          <a:endParaRPr lang="en-IE"/>
        </a:p>
      </dgm:t>
    </dgm:pt>
    <dgm:pt modelId="{54F200E0-80D7-449D-8C75-FB025549F706}" type="pres">
      <dgm:prSet presAssocID="{B13BADD8-4C71-4B23-8494-CF4598CCC69A}" presName="node" presStyleLbl="node1" presStyleIdx="0" presStyleCnt="4" custScaleX="140242">
        <dgm:presLayoutVars>
          <dgm:bulletEnabled val="1"/>
        </dgm:presLayoutVars>
      </dgm:prSet>
      <dgm:spPr/>
      <dgm:t>
        <a:bodyPr/>
        <a:lstStyle/>
        <a:p>
          <a:endParaRPr lang="en-IE"/>
        </a:p>
      </dgm:t>
    </dgm:pt>
    <dgm:pt modelId="{EF6627E3-C61D-4C47-9AEB-C27DFE843C3B}" type="pres">
      <dgm:prSet presAssocID="{E36BA64D-477E-46A2-81F2-2C6AD9FE789B}" presName="parTrans" presStyleLbl="sibTrans2D1" presStyleIdx="1" presStyleCnt="4"/>
      <dgm:spPr/>
      <dgm:t>
        <a:bodyPr/>
        <a:lstStyle/>
        <a:p>
          <a:endParaRPr lang="en-IE"/>
        </a:p>
      </dgm:t>
    </dgm:pt>
    <dgm:pt modelId="{A11E2935-068F-4713-933B-47BFFFEBD9E5}" type="pres">
      <dgm:prSet presAssocID="{E36BA64D-477E-46A2-81F2-2C6AD9FE789B}" presName="connectorText" presStyleLbl="sibTrans2D1" presStyleIdx="1" presStyleCnt="4"/>
      <dgm:spPr/>
      <dgm:t>
        <a:bodyPr/>
        <a:lstStyle/>
        <a:p>
          <a:endParaRPr lang="en-IE"/>
        </a:p>
      </dgm:t>
    </dgm:pt>
    <dgm:pt modelId="{7E013CDF-A9FE-481D-9871-8FF6CA19772E}" type="pres">
      <dgm:prSet presAssocID="{1AB0DABD-D750-4EEA-B40D-DF937D4FCEFA}" presName="node" presStyleLbl="node1" presStyleIdx="1" presStyleCnt="4" custScaleX="135101" custScaleY="116178">
        <dgm:presLayoutVars>
          <dgm:bulletEnabled val="1"/>
        </dgm:presLayoutVars>
      </dgm:prSet>
      <dgm:spPr/>
      <dgm:t>
        <a:bodyPr/>
        <a:lstStyle/>
        <a:p>
          <a:endParaRPr lang="en-IE"/>
        </a:p>
      </dgm:t>
    </dgm:pt>
    <dgm:pt modelId="{5B4DC025-2A2B-4B36-B848-7D55BB8EA97D}" type="pres">
      <dgm:prSet presAssocID="{55DFFE65-C0D6-41C8-9388-D74296DBE18F}" presName="parTrans" presStyleLbl="sibTrans2D1" presStyleIdx="2" presStyleCnt="4"/>
      <dgm:spPr/>
      <dgm:t>
        <a:bodyPr/>
        <a:lstStyle/>
        <a:p>
          <a:endParaRPr lang="en-IE"/>
        </a:p>
      </dgm:t>
    </dgm:pt>
    <dgm:pt modelId="{BF4EF1D7-7611-44B3-A6F7-D3A973906A97}" type="pres">
      <dgm:prSet presAssocID="{55DFFE65-C0D6-41C8-9388-D74296DBE18F}" presName="connectorText" presStyleLbl="sibTrans2D1" presStyleIdx="2" presStyleCnt="4"/>
      <dgm:spPr/>
      <dgm:t>
        <a:bodyPr/>
        <a:lstStyle/>
        <a:p>
          <a:endParaRPr lang="en-IE"/>
        </a:p>
      </dgm:t>
    </dgm:pt>
    <dgm:pt modelId="{C977D4D8-65EB-4E7D-8290-695FD2AEE052}" type="pres">
      <dgm:prSet presAssocID="{C428A353-BF85-40FA-9BFB-E463435E83DC}" presName="node" presStyleLbl="node1" presStyleIdx="2" presStyleCnt="4" custScaleX="187431">
        <dgm:presLayoutVars>
          <dgm:bulletEnabled val="1"/>
        </dgm:presLayoutVars>
      </dgm:prSet>
      <dgm:spPr/>
      <dgm:t>
        <a:bodyPr/>
        <a:lstStyle/>
        <a:p>
          <a:endParaRPr lang="en-IE"/>
        </a:p>
      </dgm:t>
    </dgm:pt>
    <dgm:pt modelId="{595AE02B-2CC5-45A8-A134-26FD3E8FD054}" type="pres">
      <dgm:prSet presAssocID="{94774EEE-3AC8-4EA7-BE0E-09330D534178}" presName="parTrans" presStyleLbl="sibTrans2D1" presStyleIdx="3" presStyleCnt="4"/>
      <dgm:spPr/>
      <dgm:t>
        <a:bodyPr/>
        <a:lstStyle/>
        <a:p>
          <a:endParaRPr lang="en-IE"/>
        </a:p>
      </dgm:t>
    </dgm:pt>
    <dgm:pt modelId="{5AB0F3CD-8168-49B2-BA8E-7543B59617F0}" type="pres">
      <dgm:prSet presAssocID="{94774EEE-3AC8-4EA7-BE0E-09330D534178}" presName="connectorText" presStyleLbl="sibTrans2D1" presStyleIdx="3" presStyleCnt="4"/>
      <dgm:spPr/>
      <dgm:t>
        <a:bodyPr/>
        <a:lstStyle/>
        <a:p>
          <a:endParaRPr lang="en-IE"/>
        </a:p>
      </dgm:t>
    </dgm:pt>
    <dgm:pt modelId="{B89F659C-BD68-4D24-A731-98A38C47DEBB}" type="pres">
      <dgm:prSet presAssocID="{68919FDD-6FD5-4D4D-8DDC-25A6169399EB}" presName="node" presStyleLbl="node1" presStyleIdx="3" presStyleCnt="4" custScaleX="145863">
        <dgm:presLayoutVars>
          <dgm:bulletEnabled val="1"/>
        </dgm:presLayoutVars>
      </dgm:prSet>
      <dgm:spPr/>
      <dgm:t>
        <a:bodyPr/>
        <a:lstStyle/>
        <a:p>
          <a:endParaRPr lang="en-IE"/>
        </a:p>
      </dgm:t>
    </dgm:pt>
  </dgm:ptLst>
  <dgm:cxnLst>
    <dgm:cxn modelId="{A4BC0F36-E3E2-459E-B2E5-2F0BD015C956}" srcId="{AF44D5F6-4668-4A52-BAEB-E55E98921BB9}" destId="{25A0F146-D926-4E3A-9704-BC6979EB3829}" srcOrd="0" destOrd="0" parTransId="{3F9A61BD-F8E9-4B62-88AF-368C686F2A4B}" sibTransId="{39B48DE7-F042-48F7-8750-C3E86D859EE4}"/>
    <dgm:cxn modelId="{E245BB37-C8C0-40D2-A081-E2304FA74664}" type="presOf" srcId="{B13BADD8-4C71-4B23-8494-CF4598CCC69A}" destId="{54F200E0-80D7-449D-8C75-FB025549F706}" srcOrd="0" destOrd="0" presId="urn:microsoft.com/office/officeart/2005/8/layout/radial5"/>
    <dgm:cxn modelId="{A8BE93C2-9F39-4113-8A95-F63EB8BCB54C}" type="presOf" srcId="{55DFFE65-C0D6-41C8-9388-D74296DBE18F}" destId="{5B4DC025-2A2B-4B36-B848-7D55BB8EA97D}" srcOrd="0" destOrd="0" presId="urn:microsoft.com/office/officeart/2005/8/layout/radial5"/>
    <dgm:cxn modelId="{2B781DAF-1C8A-4495-8784-54B7CF159C3C}" type="presOf" srcId="{C428A353-BF85-40FA-9BFB-E463435E83DC}" destId="{C977D4D8-65EB-4E7D-8290-695FD2AEE052}" srcOrd="0" destOrd="0" presId="urn:microsoft.com/office/officeart/2005/8/layout/radial5"/>
    <dgm:cxn modelId="{E5C597FA-8E65-4753-B522-C50F7D89182A}" type="presOf" srcId="{55DFFE65-C0D6-41C8-9388-D74296DBE18F}" destId="{BF4EF1D7-7611-44B3-A6F7-D3A973906A97}" srcOrd="1" destOrd="0" presId="urn:microsoft.com/office/officeart/2005/8/layout/radial5"/>
    <dgm:cxn modelId="{E20B4846-233F-44A4-B570-3D4521B33059}" type="presOf" srcId="{8F00238B-071E-431C-9D81-0F2EAA9DB559}" destId="{475E2738-FF07-4A1D-9EEE-D7C280C8359A}" srcOrd="1" destOrd="0" presId="urn:microsoft.com/office/officeart/2005/8/layout/radial5"/>
    <dgm:cxn modelId="{FD27D459-5A2C-4765-ABE1-D82314B968FB}" type="presOf" srcId="{AF44D5F6-4668-4A52-BAEB-E55E98921BB9}" destId="{FBB7D9FB-01E4-4A12-981F-D3FD7FFDF2CA}" srcOrd="0" destOrd="0" presId="urn:microsoft.com/office/officeart/2005/8/layout/radial5"/>
    <dgm:cxn modelId="{E6561A9D-79CA-41F8-9AA9-D0DC0B1BF6F1}" type="presOf" srcId="{E36BA64D-477E-46A2-81F2-2C6AD9FE789B}" destId="{A11E2935-068F-4713-933B-47BFFFEBD9E5}" srcOrd="1" destOrd="0" presId="urn:microsoft.com/office/officeart/2005/8/layout/radial5"/>
    <dgm:cxn modelId="{B6A5CF62-F995-4986-A010-E47D3A9089FA}" srcId="{25A0F146-D926-4E3A-9704-BC6979EB3829}" destId="{C428A353-BF85-40FA-9BFB-E463435E83DC}" srcOrd="2" destOrd="0" parTransId="{55DFFE65-C0D6-41C8-9388-D74296DBE18F}" sibTransId="{995C0105-5826-4695-9556-A9A156570747}"/>
    <dgm:cxn modelId="{86801F13-97DA-45C4-A1A7-29BA4AB22B76}" type="presOf" srcId="{25A0F146-D926-4E3A-9704-BC6979EB3829}" destId="{7A643B0B-FA3D-4066-B9A5-735533E39180}" srcOrd="0" destOrd="0" presId="urn:microsoft.com/office/officeart/2005/8/layout/radial5"/>
    <dgm:cxn modelId="{8E5D5E89-5D2A-4E31-8391-8E62E192212D}" srcId="{25A0F146-D926-4E3A-9704-BC6979EB3829}" destId="{1AB0DABD-D750-4EEA-B40D-DF937D4FCEFA}" srcOrd="1" destOrd="0" parTransId="{E36BA64D-477E-46A2-81F2-2C6AD9FE789B}" sibTransId="{D6EDD0A9-598F-41CD-972F-BF57A70513CC}"/>
    <dgm:cxn modelId="{64533BE7-98B6-4B63-BCF9-00EBB1B0BDD4}" type="presOf" srcId="{94774EEE-3AC8-4EA7-BE0E-09330D534178}" destId="{5AB0F3CD-8168-49B2-BA8E-7543B59617F0}" srcOrd="1" destOrd="0" presId="urn:microsoft.com/office/officeart/2005/8/layout/radial5"/>
    <dgm:cxn modelId="{337B53E9-3684-49A6-8E31-37FE4CEBC7F8}" type="presOf" srcId="{E36BA64D-477E-46A2-81F2-2C6AD9FE789B}" destId="{EF6627E3-C61D-4C47-9AEB-C27DFE843C3B}" srcOrd="0" destOrd="0" presId="urn:microsoft.com/office/officeart/2005/8/layout/radial5"/>
    <dgm:cxn modelId="{7EC777D3-F9C6-48AF-A624-805F348FF9E0}" srcId="{25A0F146-D926-4E3A-9704-BC6979EB3829}" destId="{68919FDD-6FD5-4D4D-8DDC-25A6169399EB}" srcOrd="3" destOrd="0" parTransId="{94774EEE-3AC8-4EA7-BE0E-09330D534178}" sibTransId="{B00F874D-F916-4744-BABB-F9083007B194}"/>
    <dgm:cxn modelId="{0FD5F5AA-5515-4F32-BE43-C5A455ACD9F8}" srcId="{25A0F146-D926-4E3A-9704-BC6979EB3829}" destId="{B13BADD8-4C71-4B23-8494-CF4598CCC69A}" srcOrd="0" destOrd="0" parTransId="{8F00238B-071E-431C-9D81-0F2EAA9DB559}" sibTransId="{439B9FAB-D4D1-4CF3-985F-86C0DE347B73}"/>
    <dgm:cxn modelId="{832D1BBA-F0F2-4296-8387-BBBD0F7D6B90}" type="presOf" srcId="{94774EEE-3AC8-4EA7-BE0E-09330D534178}" destId="{595AE02B-2CC5-45A8-A134-26FD3E8FD054}" srcOrd="0" destOrd="0" presId="urn:microsoft.com/office/officeart/2005/8/layout/radial5"/>
    <dgm:cxn modelId="{45D545A5-D013-4E15-A35E-66C1E6F2C559}" type="presOf" srcId="{1AB0DABD-D750-4EEA-B40D-DF937D4FCEFA}" destId="{7E013CDF-A9FE-481D-9871-8FF6CA19772E}" srcOrd="0" destOrd="0" presId="urn:microsoft.com/office/officeart/2005/8/layout/radial5"/>
    <dgm:cxn modelId="{D5A27CD8-5D9D-4C5F-9B8A-17E4517EAFA6}" type="presOf" srcId="{8F00238B-071E-431C-9D81-0F2EAA9DB559}" destId="{A24A93F4-8248-4F65-9772-17DAA5AD3F68}" srcOrd="0" destOrd="0" presId="urn:microsoft.com/office/officeart/2005/8/layout/radial5"/>
    <dgm:cxn modelId="{D13FC52E-CE64-421C-BD70-3B5AC30F2901}" type="presOf" srcId="{68919FDD-6FD5-4D4D-8DDC-25A6169399EB}" destId="{B89F659C-BD68-4D24-A731-98A38C47DEBB}" srcOrd="0" destOrd="0" presId="urn:microsoft.com/office/officeart/2005/8/layout/radial5"/>
    <dgm:cxn modelId="{C44CE9EE-9CB6-4D8D-B6F4-7CC32B40FDF5}" type="presParOf" srcId="{FBB7D9FB-01E4-4A12-981F-D3FD7FFDF2CA}" destId="{7A643B0B-FA3D-4066-B9A5-735533E39180}" srcOrd="0" destOrd="0" presId="urn:microsoft.com/office/officeart/2005/8/layout/radial5"/>
    <dgm:cxn modelId="{464615A9-2A9D-4942-8F48-B35BCC799C6B}" type="presParOf" srcId="{FBB7D9FB-01E4-4A12-981F-D3FD7FFDF2CA}" destId="{A24A93F4-8248-4F65-9772-17DAA5AD3F68}" srcOrd="1" destOrd="0" presId="urn:microsoft.com/office/officeart/2005/8/layout/radial5"/>
    <dgm:cxn modelId="{D60B9318-04C2-4745-B52F-28D3AF27D324}" type="presParOf" srcId="{A24A93F4-8248-4F65-9772-17DAA5AD3F68}" destId="{475E2738-FF07-4A1D-9EEE-D7C280C8359A}" srcOrd="0" destOrd="0" presId="urn:microsoft.com/office/officeart/2005/8/layout/radial5"/>
    <dgm:cxn modelId="{23D83FFB-F3FF-4E25-8106-72E6D74658C7}" type="presParOf" srcId="{FBB7D9FB-01E4-4A12-981F-D3FD7FFDF2CA}" destId="{54F200E0-80D7-449D-8C75-FB025549F706}" srcOrd="2" destOrd="0" presId="urn:microsoft.com/office/officeart/2005/8/layout/radial5"/>
    <dgm:cxn modelId="{3E034532-7151-4526-9646-5FDC4BF21510}" type="presParOf" srcId="{FBB7D9FB-01E4-4A12-981F-D3FD7FFDF2CA}" destId="{EF6627E3-C61D-4C47-9AEB-C27DFE843C3B}" srcOrd="3" destOrd="0" presId="urn:microsoft.com/office/officeart/2005/8/layout/radial5"/>
    <dgm:cxn modelId="{3A6192FD-0637-4D37-B26D-642E17A6F2FB}" type="presParOf" srcId="{EF6627E3-C61D-4C47-9AEB-C27DFE843C3B}" destId="{A11E2935-068F-4713-933B-47BFFFEBD9E5}" srcOrd="0" destOrd="0" presId="urn:microsoft.com/office/officeart/2005/8/layout/radial5"/>
    <dgm:cxn modelId="{FD154853-D14A-471D-83CD-D9EA74473F77}" type="presParOf" srcId="{FBB7D9FB-01E4-4A12-981F-D3FD7FFDF2CA}" destId="{7E013CDF-A9FE-481D-9871-8FF6CA19772E}" srcOrd="4" destOrd="0" presId="urn:microsoft.com/office/officeart/2005/8/layout/radial5"/>
    <dgm:cxn modelId="{F932614D-1E89-4163-B978-2DF1CEC2F3C3}" type="presParOf" srcId="{FBB7D9FB-01E4-4A12-981F-D3FD7FFDF2CA}" destId="{5B4DC025-2A2B-4B36-B848-7D55BB8EA97D}" srcOrd="5" destOrd="0" presId="urn:microsoft.com/office/officeart/2005/8/layout/radial5"/>
    <dgm:cxn modelId="{E9B78351-6183-4818-830D-8F4BCFF83DD3}" type="presParOf" srcId="{5B4DC025-2A2B-4B36-B848-7D55BB8EA97D}" destId="{BF4EF1D7-7611-44B3-A6F7-D3A973906A97}" srcOrd="0" destOrd="0" presId="urn:microsoft.com/office/officeart/2005/8/layout/radial5"/>
    <dgm:cxn modelId="{87AC4372-BA98-4BA5-830A-79E9EBB4E207}" type="presParOf" srcId="{FBB7D9FB-01E4-4A12-981F-D3FD7FFDF2CA}" destId="{C977D4D8-65EB-4E7D-8290-695FD2AEE052}" srcOrd="6" destOrd="0" presId="urn:microsoft.com/office/officeart/2005/8/layout/radial5"/>
    <dgm:cxn modelId="{CECDC538-B3AB-42F8-A101-F43A01F02648}" type="presParOf" srcId="{FBB7D9FB-01E4-4A12-981F-D3FD7FFDF2CA}" destId="{595AE02B-2CC5-45A8-A134-26FD3E8FD054}" srcOrd="7" destOrd="0" presId="urn:microsoft.com/office/officeart/2005/8/layout/radial5"/>
    <dgm:cxn modelId="{8C18AE2C-BEB1-4936-8ED5-3DEC8B1AE246}" type="presParOf" srcId="{595AE02B-2CC5-45A8-A134-26FD3E8FD054}" destId="{5AB0F3CD-8168-49B2-BA8E-7543B59617F0}" srcOrd="0" destOrd="0" presId="urn:microsoft.com/office/officeart/2005/8/layout/radial5"/>
    <dgm:cxn modelId="{8D77DC9B-1C66-4253-842D-59244D9681D3}" type="presParOf" srcId="{FBB7D9FB-01E4-4A12-981F-D3FD7FFDF2CA}" destId="{B89F659C-BD68-4D24-A731-98A38C47DEBB}" srcOrd="8"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1160DD-39F3-4605-8923-3F2FB963557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IE"/>
        </a:p>
      </dgm:t>
    </dgm:pt>
    <dgm:pt modelId="{D94FD602-4D24-477D-BDA2-B67D62A5D41B}">
      <dgm:prSet custT="1"/>
      <dgm:spPr/>
      <dgm:t>
        <a:bodyPr/>
        <a:lstStyle/>
        <a:p>
          <a:pPr rtl="0"/>
          <a:r>
            <a:rPr lang="en-IE" sz="2400" b="1" dirty="0" smtClean="0"/>
            <a:t>Study Of Life</a:t>
          </a:r>
          <a:endParaRPr lang="en-IE" sz="2400" b="1" dirty="0"/>
        </a:p>
      </dgm:t>
    </dgm:pt>
    <dgm:pt modelId="{E19B672E-595F-4071-8254-D37B708ACF38}" type="parTrans" cxnId="{B1F09B1E-F47B-46B2-95B4-139CF99AD93C}">
      <dgm:prSet/>
      <dgm:spPr/>
      <dgm:t>
        <a:bodyPr/>
        <a:lstStyle/>
        <a:p>
          <a:endParaRPr lang="en-IE"/>
        </a:p>
      </dgm:t>
    </dgm:pt>
    <dgm:pt modelId="{F8C1F07B-3CD2-4F2E-B50E-3A9D6CFC50B4}" type="sibTrans" cxnId="{B1F09B1E-F47B-46B2-95B4-139CF99AD93C}">
      <dgm:prSet/>
      <dgm:spPr/>
      <dgm:t>
        <a:bodyPr/>
        <a:lstStyle/>
        <a:p>
          <a:endParaRPr lang="en-IE"/>
        </a:p>
      </dgm:t>
    </dgm:pt>
    <dgm:pt modelId="{ACEE2F14-6835-4326-84F5-C0D2D72F9424}">
      <dgm:prSet custT="1"/>
      <dgm:spPr/>
      <dgm:t>
        <a:bodyPr/>
        <a:lstStyle/>
        <a:p>
          <a:pPr rtl="0"/>
          <a:r>
            <a:rPr lang="en-IE" sz="500" dirty="0" smtClean="0"/>
            <a:t>A </a:t>
          </a:r>
          <a:r>
            <a:rPr lang="en-IE" sz="2400" b="1" dirty="0" smtClean="0"/>
            <a:t>Lot of Memory Work</a:t>
          </a:r>
          <a:endParaRPr lang="en-IE" sz="2400" b="1" dirty="0"/>
        </a:p>
      </dgm:t>
    </dgm:pt>
    <dgm:pt modelId="{165AA531-E2F3-4919-8FE1-C09B68702F85}" type="parTrans" cxnId="{54320952-2008-4326-99D3-BABFC43EEACA}">
      <dgm:prSet/>
      <dgm:spPr/>
      <dgm:t>
        <a:bodyPr/>
        <a:lstStyle/>
        <a:p>
          <a:endParaRPr lang="en-IE"/>
        </a:p>
      </dgm:t>
    </dgm:pt>
    <dgm:pt modelId="{A8E2C318-00DB-4C85-ABC7-F10E4E9629CA}" type="sibTrans" cxnId="{54320952-2008-4326-99D3-BABFC43EEACA}">
      <dgm:prSet/>
      <dgm:spPr/>
      <dgm:t>
        <a:bodyPr/>
        <a:lstStyle/>
        <a:p>
          <a:endParaRPr lang="en-IE"/>
        </a:p>
      </dgm:t>
    </dgm:pt>
    <dgm:pt modelId="{9D9193F4-A779-4169-B08B-7A0C9437186B}">
      <dgm:prSet custT="1"/>
      <dgm:spPr/>
      <dgm:t>
        <a:bodyPr/>
        <a:lstStyle/>
        <a:p>
          <a:pPr rtl="0"/>
          <a:r>
            <a:rPr lang="en-IE" sz="2000" b="1" dirty="0" smtClean="0"/>
            <a:t>Useful for careers in Nursing/</a:t>
          </a:r>
          <a:r>
            <a:rPr lang="en-IE" sz="2000" b="1" dirty="0" err="1" smtClean="0"/>
            <a:t>Biotechnolgy</a:t>
          </a:r>
          <a:endParaRPr lang="en-IE" sz="2000" b="1" dirty="0"/>
        </a:p>
      </dgm:t>
    </dgm:pt>
    <dgm:pt modelId="{0DE90FB1-5B2D-4EC3-B96B-29BB11330E80}" type="parTrans" cxnId="{E3AA8287-86D9-4FFF-9544-24C00666C590}">
      <dgm:prSet/>
      <dgm:spPr/>
      <dgm:t>
        <a:bodyPr/>
        <a:lstStyle/>
        <a:p>
          <a:endParaRPr lang="en-IE"/>
        </a:p>
      </dgm:t>
    </dgm:pt>
    <dgm:pt modelId="{83355B9B-BC9E-4F88-9C82-534D797724C4}" type="sibTrans" cxnId="{E3AA8287-86D9-4FFF-9544-24C00666C590}">
      <dgm:prSet/>
      <dgm:spPr/>
      <dgm:t>
        <a:bodyPr/>
        <a:lstStyle/>
        <a:p>
          <a:endParaRPr lang="en-IE"/>
        </a:p>
      </dgm:t>
    </dgm:pt>
    <dgm:pt modelId="{795F45C6-4E97-4038-936E-9A5466D29483}" type="pres">
      <dgm:prSet presAssocID="{211160DD-39F3-4605-8923-3F2FB963557D}" presName="linear" presStyleCnt="0">
        <dgm:presLayoutVars>
          <dgm:animLvl val="lvl"/>
          <dgm:resizeHandles val="exact"/>
        </dgm:presLayoutVars>
      </dgm:prSet>
      <dgm:spPr/>
      <dgm:t>
        <a:bodyPr/>
        <a:lstStyle/>
        <a:p>
          <a:endParaRPr lang="en-IE"/>
        </a:p>
      </dgm:t>
    </dgm:pt>
    <dgm:pt modelId="{494E78E3-704E-44F7-BE45-D18F3F25077D}" type="pres">
      <dgm:prSet presAssocID="{D94FD602-4D24-477D-BDA2-B67D62A5D41B}" presName="parentText" presStyleLbl="node1" presStyleIdx="0" presStyleCnt="3">
        <dgm:presLayoutVars>
          <dgm:chMax val="0"/>
          <dgm:bulletEnabled val="1"/>
        </dgm:presLayoutVars>
      </dgm:prSet>
      <dgm:spPr/>
      <dgm:t>
        <a:bodyPr/>
        <a:lstStyle/>
        <a:p>
          <a:endParaRPr lang="en-IE"/>
        </a:p>
      </dgm:t>
    </dgm:pt>
    <dgm:pt modelId="{C4422195-5B75-4BF3-B26C-6F9C33EB1375}" type="pres">
      <dgm:prSet presAssocID="{F8C1F07B-3CD2-4F2E-B50E-3A9D6CFC50B4}" presName="spacer" presStyleCnt="0"/>
      <dgm:spPr/>
    </dgm:pt>
    <dgm:pt modelId="{3C8F8C08-0866-475F-8D50-3C57DD7EADE4}" type="pres">
      <dgm:prSet presAssocID="{ACEE2F14-6835-4326-84F5-C0D2D72F9424}" presName="parentText" presStyleLbl="node1" presStyleIdx="1" presStyleCnt="3">
        <dgm:presLayoutVars>
          <dgm:chMax val="0"/>
          <dgm:bulletEnabled val="1"/>
        </dgm:presLayoutVars>
      </dgm:prSet>
      <dgm:spPr/>
      <dgm:t>
        <a:bodyPr/>
        <a:lstStyle/>
        <a:p>
          <a:endParaRPr lang="en-IE"/>
        </a:p>
      </dgm:t>
    </dgm:pt>
    <dgm:pt modelId="{B7868AE9-66F5-40A6-A5CD-A0625C46B63F}" type="pres">
      <dgm:prSet presAssocID="{A8E2C318-00DB-4C85-ABC7-F10E4E9629CA}" presName="spacer" presStyleCnt="0"/>
      <dgm:spPr/>
    </dgm:pt>
    <dgm:pt modelId="{E36F9A99-FC97-461D-AEC0-2B38342DDB5E}" type="pres">
      <dgm:prSet presAssocID="{9D9193F4-A779-4169-B08B-7A0C9437186B}" presName="parentText" presStyleLbl="node1" presStyleIdx="2" presStyleCnt="3" custScaleY="106703">
        <dgm:presLayoutVars>
          <dgm:chMax val="0"/>
          <dgm:bulletEnabled val="1"/>
        </dgm:presLayoutVars>
      </dgm:prSet>
      <dgm:spPr/>
      <dgm:t>
        <a:bodyPr/>
        <a:lstStyle/>
        <a:p>
          <a:endParaRPr lang="en-IE"/>
        </a:p>
      </dgm:t>
    </dgm:pt>
  </dgm:ptLst>
  <dgm:cxnLst>
    <dgm:cxn modelId="{10B18D9E-D87C-4947-B69D-62545B30CDEC}" type="presOf" srcId="{D94FD602-4D24-477D-BDA2-B67D62A5D41B}" destId="{494E78E3-704E-44F7-BE45-D18F3F25077D}" srcOrd="0" destOrd="0" presId="urn:microsoft.com/office/officeart/2005/8/layout/vList2"/>
    <dgm:cxn modelId="{54320952-2008-4326-99D3-BABFC43EEACA}" srcId="{211160DD-39F3-4605-8923-3F2FB963557D}" destId="{ACEE2F14-6835-4326-84F5-C0D2D72F9424}" srcOrd="1" destOrd="0" parTransId="{165AA531-E2F3-4919-8FE1-C09B68702F85}" sibTransId="{A8E2C318-00DB-4C85-ABC7-F10E4E9629CA}"/>
    <dgm:cxn modelId="{DCBA0B1E-D99B-448B-8E47-9C2EACA55D9E}" type="presOf" srcId="{ACEE2F14-6835-4326-84F5-C0D2D72F9424}" destId="{3C8F8C08-0866-475F-8D50-3C57DD7EADE4}" srcOrd="0" destOrd="0" presId="urn:microsoft.com/office/officeart/2005/8/layout/vList2"/>
    <dgm:cxn modelId="{E3AA8287-86D9-4FFF-9544-24C00666C590}" srcId="{211160DD-39F3-4605-8923-3F2FB963557D}" destId="{9D9193F4-A779-4169-B08B-7A0C9437186B}" srcOrd="2" destOrd="0" parTransId="{0DE90FB1-5B2D-4EC3-B96B-29BB11330E80}" sibTransId="{83355B9B-BC9E-4F88-9C82-534D797724C4}"/>
    <dgm:cxn modelId="{637A9167-CDB7-4E0B-906D-99E6123EBC5E}" type="presOf" srcId="{211160DD-39F3-4605-8923-3F2FB963557D}" destId="{795F45C6-4E97-4038-936E-9A5466D29483}" srcOrd="0" destOrd="0" presId="urn:microsoft.com/office/officeart/2005/8/layout/vList2"/>
    <dgm:cxn modelId="{B1F09B1E-F47B-46B2-95B4-139CF99AD93C}" srcId="{211160DD-39F3-4605-8923-3F2FB963557D}" destId="{D94FD602-4D24-477D-BDA2-B67D62A5D41B}" srcOrd="0" destOrd="0" parTransId="{E19B672E-595F-4071-8254-D37B708ACF38}" sibTransId="{F8C1F07B-3CD2-4F2E-B50E-3A9D6CFC50B4}"/>
    <dgm:cxn modelId="{34AE05E6-F2EE-458E-AABD-EAE2716A8153}" type="presOf" srcId="{9D9193F4-A779-4169-B08B-7A0C9437186B}" destId="{E36F9A99-FC97-461D-AEC0-2B38342DDB5E}" srcOrd="0" destOrd="0" presId="urn:microsoft.com/office/officeart/2005/8/layout/vList2"/>
    <dgm:cxn modelId="{A321CCAE-68AE-4FBD-9973-F2160F364A16}" type="presParOf" srcId="{795F45C6-4E97-4038-936E-9A5466D29483}" destId="{494E78E3-704E-44F7-BE45-D18F3F25077D}" srcOrd="0" destOrd="0" presId="urn:microsoft.com/office/officeart/2005/8/layout/vList2"/>
    <dgm:cxn modelId="{554D935D-EE00-4DE3-AFA6-64422ABBD080}" type="presParOf" srcId="{795F45C6-4E97-4038-936E-9A5466D29483}" destId="{C4422195-5B75-4BF3-B26C-6F9C33EB1375}" srcOrd="1" destOrd="0" presId="urn:microsoft.com/office/officeart/2005/8/layout/vList2"/>
    <dgm:cxn modelId="{7E9F536B-0643-454C-AA17-3E23966C1413}" type="presParOf" srcId="{795F45C6-4E97-4038-936E-9A5466D29483}" destId="{3C8F8C08-0866-475F-8D50-3C57DD7EADE4}" srcOrd="2" destOrd="0" presId="urn:microsoft.com/office/officeart/2005/8/layout/vList2"/>
    <dgm:cxn modelId="{F122538A-2E13-4A3F-A159-E4A637730517}" type="presParOf" srcId="{795F45C6-4E97-4038-936E-9A5466D29483}" destId="{B7868AE9-66F5-40A6-A5CD-A0625C46B63F}" srcOrd="3" destOrd="0" presId="urn:microsoft.com/office/officeart/2005/8/layout/vList2"/>
    <dgm:cxn modelId="{EF0DA78B-AC1D-41CB-8E6F-1D6CCA690488}" type="presParOf" srcId="{795F45C6-4E97-4038-936E-9A5466D29483}" destId="{E36F9A99-FC97-461D-AEC0-2B38342DDB5E}" srcOrd="4"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F4AD869-E523-4E1F-83B5-44257838C55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E"/>
        </a:p>
      </dgm:t>
    </dgm:pt>
    <dgm:pt modelId="{2236DAD6-EBCA-4614-B24D-D47CF93541FD}">
      <dgm:prSet/>
      <dgm:spPr/>
      <dgm:t>
        <a:bodyPr/>
        <a:lstStyle/>
        <a:p>
          <a:pPr rtl="0"/>
          <a:r>
            <a:rPr lang="en-IE" b="1" smtClean="0"/>
            <a:t>Students required to learn off Material about molecules and organis chemistry</a:t>
          </a:r>
          <a:endParaRPr lang="en-IE"/>
        </a:p>
      </dgm:t>
    </dgm:pt>
    <dgm:pt modelId="{411029B2-9DC9-4F90-89FA-8E3D37FA4E39}" type="parTrans" cxnId="{44764EAA-946F-4617-AEE8-673344F13D49}">
      <dgm:prSet/>
      <dgm:spPr/>
      <dgm:t>
        <a:bodyPr/>
        <a:lstStyle/>
        <a:p>
          <a:endParaRPr lang="en-IE"/>
        </a:p>
      </dgm:t>
    </dgm:pt>
    <dgm:pt modelId="{D677A2FF-E3E3-423B-9369-D2B80CCDBFCF}" type="sibTrans" cxnId="{44764EAA-946F-4617-AEE8-673344F13D49}">
      <dgm:prSet/>
      <dgm:spPr/>
      <dgm:t>
        <a:bodyPr/>
        <a:lstStyle/>
        <a:p>
          <a:endParaRPr lang="en-IE"/>
        </a:p>
      </dgm:t>
    </dgm:pt>
    <dgm:pt modelId="{09D96DFF-C633-4886-AA5F-510462A0344A}">
      <dgm:prSet/>
      <dgm:spPr/>
      <dgm:t>
        <a:bodyPr/>
        <a:lstStyle/>
        <a:p>
          <a:pPr rtl="0"/>
          <a:r>
            <a:rPr lang="en-IE" b="1" dirty="0" smtClean="0"/>
            <a:t>Small amount of calculations</a:t>
          </a:r>
          <a:endParaRPr lang="en-IE" dirty="0"/>
        </a:p>
      </dgm:t>
    </dgm:pt>
    <dgm:pt modelId="{C14E077C-A44C-48CB-B6F9-C8C8DF807988}" type="parTrans" cxnId="{3CD157E3-D488-4451-B734-0892BB0B0534}">
      <dgm:prSet/>
      <dgm:spPr/>
      <dgm:t>
        <a:bodyPr/>
        <a:lstStyle/>
        <a:p>
          <a:endParaRPr lang="en-IE"/>
        </a:p>
      </dgm:t>
    </dgm:pt>
    <dgm:pt modelId="{8A4B85DF-3115-4EF6-A228-F175C7B706A0}" type="sibTrans" cxnId="{3CD157E3-D488-4451-B734-0892BB0B0534}">
      <dgm:prSet/>
      <dgm:spPr/>
      <dgm:t>
        <a:bodyPr/>
        <a:lstStyle/>
        <a:p>
          <a:endParaRPr lang="en-IE"/>
        </a:p>
      </dgm:t>
    </dgm:pt>
    <dgm:pt modelId="{634E1F26-D29D-4DF5-AE86-950C7F01747A}" type="pres">
      <dgm:prSet presAssocID="{9F4AD869-E523-4E1F-83B5-44257838C55E}" presName="linear" presStyleCnt="0">
        <dgm:presLayoutVars>
          <dgm:animLvl val="lvl"/>
          <dgm:resizeHandles val="exact"/>
        </dgm:presLayoutVars>
      </dgm:prSet>
      <dgm:spPr/>
      <dgm:t>
        <a:bodyPr/>
        <a:lstStyle/>
        <a:p>
          <a:endParaRPr lang="en-IE"/>
        </a:p>
      </dgm:t>
    </dgm:pt>
    <dgm:pt modelId="{3744286B-6283-42DF-8DC7-0657E0824B63}" type="pres">
      <dgm:prSet presAssocID="{2236DAD6-EBCA-4614-B24D-D47CF93541FD}" presName="parentText" presStyleLbl="node1" presStyleIdx="0" presStyleCnt="2">
        <dgm:presLayoutVars>
          <dgm:chMax val="0"/>
          <dgm:bulletEnabled val="1"/>
        </dgm:presLayoutVars>
      </dgm:prSet>
      <dgm:spPr/>
      <dgm:t>
        <a:bodyPr/>
        <a:lstStyle/>
        <a:p>
          <a:endParaRPr lang="en-IE"/>
        </a:p>
      </dgm:t>
    </dgm:pt>
    <dgm:pt modelId="{7F6AC7C7-BBE6-44AF-9A1A-82CBDCC158EB}" type="pres">
      <dgm:prSet presAssocID="{D677A2FF-E3E3-423B-9369-D2B80CCDBFCF}" presName="spacer" presStyleCnt="0"/>
      <dgm:spPr/>
    </dgm:pt>
    <dgm:pt modelId="{1A3A1C05-7370-4455-BB3C-06E164F6AD7D}" type="pres">
      <dgm:prSet presAssocID="{09D96DFF-C633-4886-AA5F-510462A0344A}" presName="parentText" presStyleLbl="node1" presStyleIdx="1" presStyleCnt="2">
        <dgm:presLayoutVars>
          <dgm:chMax val="0"/>
          <dgm:bulletEnabled val="1"/>
        </dgm:presLayoutVars>
      </dgm:prSet>
      <dgm:spPr/>
      <dgm:t>
        <a:bodyPr/>
        <a:lstStyle/>
        <a:p>
          <a:endParaRPr lang="en-IE"/>
        </a:p>
      </dgm:t>
    </dgm:pt>
  </dgm:ptLst>
  <dgm:cxnLst>
    <dgm:cxn modelId="{44764EAA-946F-4617-AEE8-673344F13D49}" srcId="{9F4AD869-E523-4E1F-83B5-44257838C55E}" destId="{2236DAD6-EBCA-4614-B24D-D47CF93541FD}" srcOrd="0" destOrd="0" parTransId="{411029B2-9DC9-4F90-89FA-8E3D37FA4E39}" sibTransId="{D677A2FF-E3E3-423B-9369-D2B80CCDBFCF}"/>
    <dgm:cxn modelId="{3CD157E3-D488-4451-B734-0892BB0B0534}" srcId="{9F4AD869-E523-4E1F-83B5-44257838C55E}" destId="{09D96DFF-C633-4886-AA5F-510462A0344A}" srcOrd="1" destOrd="0" parTransId="{C14E077C-A44C-48CB-B6F9-C8C8DF807988}" sibTransId="{8A4B85DF-3115-4EF6-A228-F175C7B706A0}"/>
    <dgm:cxn modelId="{EFAFBAA8-A692-4E3D-86C8-7533E038BE43}" type="presOf" srcId="{09D96DFF-C633-4886-AA5F-510462A0344A}" destId="{1A3A1C05-7370-4455-BB3C-06E164F6AD7D}" srcOrd="0" destOrd="0" presId="urn:microsoft.com/office/officeart/2005/8/layout/vList2"/>
    <dgm:cxn modelId="{F9CC4612-0A64-475F-9507-28BDC02B9C4A}" type="presOf" srcId="{9F4AD869-E523-4E1F-83B5-44257838C55E}" destId="{634E1F26-D29D-4DF5-AE86-950C7F01747A}" srcOrd="0" destOrd="0" presId="urn:microsoft.com/office/officeart/2005/8/layout/vList2"/>
    <dgm:cxn modelId="{37BCC1D2-38A4-4437-9458-E622CB431B9E}" type="presOf" srcId="{2236DAD6-EBCA-4614-B24D-D47CF93541FD}" destId="{3744286B-6283-42DF-8DC7-0657E0824B63}" srcOrd="0" destOrd="0" presId="urn:microsoft.com/office/officeart/2005/8/layout/vList2"/>
    <dgm:cxn modelId="{7783BC57-9E77-422F-AD4E-3B067B27F677}" type="presParOf" srcId="{634E1F26-D29D-4DF5-AE86-950C7F01747A}" destId="{3744286B-6283-42DF-8DC7-0657E0824B63}" srcOrd="0" destOrd="0" presId="urn:microsoft.com/office/officeart/2005/8/layout/vList2"/>
    <dgm:cxn modelId="{5C1D9D99-46A7-4906-B4BF-CF896B7842AC}" type="presParOf" srcId="{634E1F26-D29D-4DF5-AE86-950C7F01747A}" destId="{7F6AC7C7-BBE6-44AF-9A1A-82CBDCC158EB}" srcOrd="1" destOrd="0" presId="urn:microsoft.com/office/officeart/2005/8/layout/vList2"/>
    <dgm:cxn modelId="{9044C1E4-85F7-4081-9E65-9FDA9C8053B5}" type="presParOf" srcId="{634E1F26-D29D-4DF5-AE86-950C7F01747A}" destId="{1A3A1C05-7370-4455-BB3C-06E164F6AD7D}" srcOrd="2"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CB78080-923D-4A4F-88F9-B3C268690CF2}"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IE"/>
        </a:p>
      </dgm:t>
    </dgm:pt>
    <dgm:pt modelId="{814D7011-0F68-4297-90EF-87D24BBFB524}">
      <dgm:prSet/>
      <dgm:spPr/>
      <dgm:t>
        <a:bodyPr/>
        <a:lstStyle/>
        <a:p>
          <a:pPr rtl="0"/>
          <a:r>
            <a:rPr lang="en-IE" b="1" smtClean="0"/>
            <a:t>Maths &amp; Calculations</a:t>
          </a:r>
          <a:endParaRPr lang="en-IE"/>
        </a:p>
      </dgm:t>
    </dgm:pt>
    <dgm:pt modelId="{80D90248-899F-49D1-9F16-8CD414757C6F}" type="parTrans" cxnId="{5660AADE-79F5-41D4-B189-4D8C00F54491}">
      <dgm:prSet/>
      <dgm:spPr/>
      <dgm:t>
        <a:bodyPr/>
        <a:lstStyle/>
        <a:p>
          <a:endParaRPr lang="en-IE"/>
        </a:p>
      </dgm:t>
    </dgm:pt>
    <dgm:pt modelId="{B859363C-96A0-4ABA-9F38-9B3A83C0FE10}" type="sibTrans" cxnId="{5660AADE-79F5-41D4-B189-4D8C00F54491}">
      <dgm:prSet/>
      <dgm:spPr/>
      <dgm:t>
        <a:bodyPr/>
        <a:lstStyle/>
        <a:p>
          <a:endParaRPr lang="en-IE"/>
        </a:p>
      </dgm:t>
    </dgm:pt>
    <dgm:pt modelId="{CB3CA084-4A4D-40C3-98D3-60168AF27B86}">
      <dgm:prSet/>
      <dgm:spPr/>
      <dgm:t>
        <a:bodyPr/>
        <a:lstStyle/>
        <a:p>
          <a:pPr rtl="0"/>
          <a:r>
            <a:rPr lang="en-IE" b="1" smtClean="0"/>
            <a:t>Good for career in Engineering</a:t>
          </a:r>
          <a:endParaRPr lang="en-IE"/>
        </a:p>
      </dgm:t>
    </dgm:pt>
    <dgm:pt modelId="{CBB100E4-B22C-45ED-8759-14A9427F0D58}" type="parTrans" cxnId="{60F1C9A7-F526-4588-8D70-342D0A6D6FDC}">
      <dgm:prSet/>
      <dgm:spPr/>
      <dgm:t>
        <a:bodyPr/>
        <a:lstStyle/>
        <a:p>
          <a:endParaRPr lang="en-IE"/>
        </a:p>
      </dgm:t>
    </dgm:pt>
    <dgm:pt modelId="{397E0594-ED2A-4042-AC1D-1150845C1B01}" type="sibTrans" cxnId="{60F1C9A7-F526-4588-8D70-342D0A6D6FDC}">
      <dgm:prSet/>
      <dgm:spPr/>
      <dgm:t>
        <a:bodyPr/>
        <a:lstStyle/>
        <a:p>
          <a:endParaRPr lang="en-IE"/>
        </a:p>
      </dgm:t>
    </dgm:pt>
    <dgm:pt modelId="{3B4F9E3F-8771-4CCD-8D09-6A8AF6EBD372}" type="pres">
      <dgm:prSet presAssocID="{2CB78080-923D-4A4F-88F9-B3C268690CF2}" presName="linear" presStyleCnt="0">
        <dgm:presLayoutVars>
          <dgm:animLvl val="lvl"/>
          <dgm:resizeHandles val="exact"/>
        </dgm:presLayoutVars>
      </dgm:prSet>
      <dgm:spPr/>
      <dgm:t>
        <a:bodyPr/>
        <a:lstStyle/>
        <a:p>
          <a:endParaRPr lang="en-IE"/>
        </a:p>
      </dgm:t>
    </dgm:pt>
    <dgm:pt modelId="{41F2D9AE-D24F-41F9-9322-1C29EA93C627}" type="pres">
      <dgm:prSet presAssocID="{814D7011-0F68-4297-90EF-87D24BBFB524}" presName="parentText" presStyleLbl="node1" presStyleIdx="0" presStyleCnt="2">
        <dgm:presLayoutVars>
          <dgm:chMax val="0"/>
          <dgm:bulletEnabled val="1"/>
        </dgm:presLayoutVars>
      </dgm:prSet>
      <dgm:spPr/>
      <dgm:t>
        <a:bodyPr/>
        <a:lstStyle/>
        <a:p>
          <a:endParaRPr lang="en-IE"/>
        </a:p>
      </dgm:t>
    </dgm:pt>
    <dgm:pt modelId="{C7093396-A339-46A9-AAA1-B981EEDAD5AF}" type="pres">
      <dgm:prSet presAssocID="{B859363C-96A0-4ABA-9F38-9B3A83C0FE10}" presName="spacer" presStyleCnt="0"/>
      <dgm:spPr/>
    </dgm:pt>
    <dgm:pt modelId="{3AEE141D-0D36-40FB-8E24-2D1B7952447A}" type="pres">
      <dgm:prSet presAssocID="{CB3CA084-4A4D-40C3-98D3-60168AF27B86}" presName="parentText" presStyleLbl="node1" presStyleIdx="1" presStyleCnt="2">
        <dgm:presLayoutVars>
          <dgm:chMax val="0"/>
          <dgm:bulletEnabled val="1"/>
        </dgm:presLayoutVars>
      </dgm:prSet>
      <dgm:spPr/>
      <dgm:t>
        <a:bodyPr/>
        <a:lstStyle/>
        <a:p>
          <a:endParaRPr lang="en-IE"/>
        </a:p>
      </dgm:t>
    </dgm:pt>
  </dgm:ptLst>
  <dgm:cxnLst>
    <dgm:cxn modelId="{C2F0C52C-0A92-49A3-A86A-EFCA5F7CC6FE}" type="presOf" srcId="{814D7011-0F68-4297-90EF-87D24BBFB524}" destId="{41F2D9AE-D24F-41F9-9322-1C29EA93C627}" srcOrd="0" destOrd="0" presId="urn:microsoft.com/office/officeart/2005/8/layout/vList2"/>
    <dgm:cxn modelId="{60F1C9A7-F526-4588-8D70-342D0A6D6FDC}" srcId="{2CB78080-923D-4A4F-88F9-B3C268690CF2}" destId="{CB3CA084-4A4D-40C3-98D3-60168AF27B86}" srcOrd="1" destOrd="0" parTransId="{CBB100E4-B22C-45ED-8759-14A9427F0D58}" sibTransId="{397E0594-ED2A-4042-AC1D-1150845C1B01}"/>
    <dgm:cxn modelId="{AA1B8135-7D15-43FF-9A18-AE3E12C0DC11}" type="presOf" srcId="{2CB78080-923D-4A4F-88F9-B3C268690CF2}" destId="{3B4F9E3F-8771-4CCD-8D09-6A8AF6EBD372}" srcOrd="0" destOrd="0" presId="urn:microsoft.com/office/officeart/2005/8/layout/vList2"/>
    <dgm:cxn modelId="{5660AADE-79F5-41D4-B189-4D8C00F54491}" srcId="{2CB78080-923D-4A4F-88F9-B3C268690CF2}" destId="{814D7011-0F68-4297-90EF-87D24BBFB524}" srcOrd="0" destOrd="0" parTransId="{80D90248-899F-49D1-9F16-8CD414757C6F}" sibTransId="{B859363C-96A0-4ABA-9F38-9B3A83C0FE10}"/>
    <dgm:cxn modelId="{20401417-1D6A-45A5-AE91-3FA5815AD69D}" type="presOf" srcId="{CB3CA084-4A4D-40C3-98D3-60168AF27B86}" destId="{3AEE141D-0D36-40FB-8E24-2D1B7952447A}" srcOrd="0" destOrd="0" presId="urn:microsoft.com/office/officeart/2005/8/layout/vList2"/>
    <dgm:cxn modelId="{1CCD7A1B-74F5-41C7-9306-F5846E64C3FF}" type="presParOf" srcId="{3B4F9E3F-8771-4CCD-8D09-6A8AF6EBD372}" destId="{41F2D9AE-D24F-41F9-9322-1C29EA93C627}" srcOrd="0" destOrd="0" presId="urn:microsoft.com/office/officeart/2005/8/layout/vList2"/>
    <dgm:cxn modelId="{F76A68D8-FEB3-44B6-85B0-0680D0BCA8ED}" type="presParOf" srcId="{3B4F9E3F-8771-4CCD-8D09-6A8AF6EBD372}" destId="{C7093396-A339-46A9-AAA1-B981EEDAD5AF}" srcOrd="1" destOrd="0" presId="urn:microsoft.com/office/officeart/2005/8/layout/vList2"/>
    <dgm:cxn modelId="{2A6B6F6B-61B9-4888-9433-8D2D99D55F3D}" type="presParOf" srcId="{3B4F9E3F-8771-4CCD-8D09-6A8AF6EBD372}" destId="{3AEE141D-0D36-40FB-8E24-2D1B7952447A}" srcOrd="2"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42515EA-ED39-4649-BB97-CA3B7B1AAAD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E"/>
        </a:p>
      </dgm:t>
    </dgm:pt>
    <dgm:pt modelId="{6DE7341F-C88E-4E15-8AC8-C40CB042AEAE}">
      <dgm:prSet custT="1"/>
      <dgm:spPr/>
      <dgm:t>
        <a:bodyPr/>
        <a:lstStyle/>
        <a:p>
          <a:pPr rtl="0"/>
          <a:r>
            <a:rPr lang="en-IE" sz="2400" dirty="0" smtClean="0"/>
            <a:t>Focuses on farming: Crop &amp; Soil </a:t>
          </a:r>
          <a:endParaRPr lang="en-IE" sz="2400" dirty="0"/>
        </a:p>
      </dgm:t>
    </dgm:pt>
    <dgm:pt modelId="{3335E442-ED18-4EA0-95B6-BCEEFAA373C0}" type="parTrans" cxnId="{A8C8F6FC-3721-4CAD-8635-8C655F0DAA71}">
      <dgm:prSet/>
      <dgm:spPr/>
      <dgm:t>
        <a:bodyPr/>
        <a:lstStyle/>
        <a:p>
          <a:endParaRPr lang="en-IE"/>
        </a:p>
      </dgm:t>
    </dgm:pt>
    <dgm:pt modelId="{20F17000-99B2-4A75-ADD1-2F96414FCD86}" type="sibTrans" cxnId="{A8C8F6FC-3721-4CAD-8635-8C655F0DAA71}">
      <dgm:prSet/>
      <dgm:spPr/>
      <dgm:t>
        <a:bodyPr/>
        <a:lstStyle/>
        <a:p>
          <a:endParaRPr lang="en-IE"/>
        </a:p>
      </dgm:t>
    </dgm:pt>
    <dgm:pt modelId="{88573295-A2AB-41F6-8B88-CA365B0E6E1E}">
      <dgm:prSet/>
      <dgm:spPr/>
      <dgm:t>
        <a:bodyPr/>
        <a:lstStyle/>
        <a:p>
          <a:pPr rtl="0"/>
          <a:endParaRPr lang="en-IE" dirty="0"/>
        </a:p>
      </dgm:t>
    </dgm:pt>
    <dgm:pt modelId="{40F0DF75-1FE3-4210-988A-7657C6465259}" type="parTrans" cxnId="{AEFFA286-D60C-4AE4-9B2A-872D7460E193}">
      <dgm:prSet/>
      <dgm:spPr/>
      <dgm:t>
        <a:bodyPr/>
        <a:lstStyle/>
        <a:p>
          <a:endParaRPr lang="en-IE"/>
        </a:p>
      </dgm:t>
    </dgm:pt>
    <dgm:pt modelId="{7F0BF7D1-41D6-406D-BE0E-07E49A88715B}" type="sibTrans" cxnId="{AEFFA286-D60C-4AE4-9B2A-872D7460E193}">
      <dgm:prSet/>
      <dgm:spPr/>
      <dgm:t>
        <a:bodyPr/>
        <a:lstStyle/>
        <a:p>
          <a:endParaRPr lang="en-IE"/>
        </a:p>
      </dgm:t>
    </dgm:pt>
    <dgm:pt modelId="{8DA20DB4-1182-4120-989C-C4BDE83A14D2}">
      <dgm:prSet custT="1"/>
      <dgm:spPr/>
      <dgm:t>
        <a:bodyPr/>
        <a:lstStyle/>
        <a:p>
          <a:pPr rtl="0"/>
          <a:r>
            <a:rPr lang="en-IE" sz="2400" dirty="0" smtClean="0"/>
            <a:t>Combination of Geography and Biology</a:t>
          </a:r>
          <a:endParaRPr lang="en-IE" sz="2400" dirty="0"/>
        </a:p>
      </dgm:t>
    </dgm:pt>
    <dgm:pt modelId="{9206EF67-CE6F-4D35-9573-6D39BC4677A2}" type="parTrans" cxnId="{3A258F5F-FBB1-446E-80E8-661F555F23D8}">
      <dgm:prSet/>
      <dgm:spPr/>
      <dgm:t>
        <a:bodyPr/>
        <a:lstStyle/>
        <a:p>
          <a:endParaRPr lang="en-IE"/>
        </a:p>
      </dgm:t>
    </dgm:pt>
    <dgm:pt modelId="{8BB3031E-4698-4FCC-8677-8ECB411CF753}" type="sibTrans" cxnId="{3A258F5F-FBB1-446E-80E8-661F555F23D8}">
      <dgm:prSet/>
      <dgm:spPr/>
      <dgm:t>
        <a:bodyPr/>
        <a:lstStyle/>
        <a:p>
          <a:endParaRPr lang="en-IE"/>
        </a:p>
      </dgm:t>
    </dgm:pt>
    <dgm:pt modelId="{32739C91-3170-4F86-A954-29A9770151FA}" type="pres">
      <dgm:prSet presAssocID="{E42515EA-ED39-4649-BB97-CA3B7B1AAAD3}" presName="linear" presStyleCnt="0">
        <dgm:presLayoutVars>
          <dgm:animLvl val="lvl"/>
          <dgm:resizeHandles val="exact"/>
        </dgm:presLayoutVars>
      </dgm:prSet>
      <dgm:spPr/>
      <dgm:t>
        <a:bodyPr/>
        <a:lstStyle/>
        <a:p>
          <a:endParaRPr lang="en-IE"/>
        </a:p>
      </dgm:t>
    </dgm:pt>
    <dgm:pt modelId="{5665D112-C594-4918-822B-68549283222A}" type="pres">
      <dgm:prSet presAssocID="{6DE7341F-C88E-4E15-8AC8-C40CB042AEAE}" presName="parentText" presStyleLbl="node1" presStyleIdx="0" presStyleCnt="2" custLinFactNeighborX="1444" custLinFactNeighborY="-1060">
        <dgm:presLayoutVars>
          <dgm:chMax val="0"/>
          <dgm:bulletEnabled val="1"/>
        </dgm:presLayoutVars>
      </dgm:prSet>
      <dgm:spPr/>
      <dgm:t>
        <a:bodyPr/>
        <a:lstStyle/>
        <a:p>
          <a:endParaRPr lang="en-IE"/>
        </a:p>
      </dgm:t>
    </dgm:pt>
    <dgm:pt modelId="{5F4A1F26-D32E-4DC8-B396-072C0BE3830D}" type="pres">
      <dgm:prSet presAssocID="{6DE7341F-C88E-4E15-8AC8-C40CB042AEAE}" presName="childText" presStyleLbl="revTx" presStyleIdx="0" presStyleCnt="1">
        <dgm:presLayoutVars>
          <dgm:bulletEnabled val="1"/>
        </dgm:presLayoutVars>
      </dgm:prSet>
      <dgm:spPr/>
      <dgm:t>
        <a:bodyPr/>
        <a:lstStyle/>
        <a:p>
          <a:endParaRPr lang="en-IE"/>
        </a:p>
      </dgm:t>
    </dgm:pt>
    <dgm:pt modelId="{0A35234D-B065-4427-803A-DA359F9F8FD3}" type="pres">
      <dgm:prSet presAssocID="{8DA20DB4-1182-4120-989C-C4BDE83A14D2}" presName="parentText" presStyleLbl="node1" presStyleIdx="1" presStyleCnt="2">
        <dgm:presLayoutVars>
          <dgm:chMax val="0"/>
          <dgm:bulletEnabled val="1"/>
        </dgm:presLayoutVars>
      </dgm:prSet>
      <dgm:spPr/>
      <dgm:t>
        <a:bodyPr/>
        <a:lstStyle/>
        <a:p>
          <a:endParaRPr lang="en-IE"/>
        </a:p>
      </dgm:t>
    </dgm:pt>
  </dgm:ptLst>
  <dgm:cxnLst>
    <dgm:cxn modelId="{BFE89FD6-2E86-4AD1-91FB-E22C9BD4BB9D}" type="presOf" srcId="{88573295-A2AB-41F6-8B88-CA365B0E6E1E}" destId="{5F4A1F26-D32E-4DC8-B396-072C0BE3830D}" srcOrd="0" destOrd="0" presId="urn:microsoft.com/office/officeart/2005/8/layout/vList2"/>
    <dgm:cxn modelId="{3A258F5F-FBB1-446E-80E8-661F555F23D8}" srcId="{E42515EA-ED39-4649-BB97-CA3B7B1AAAD3}" destId="{8DA20DB4-1182-4120-989C-C4BDE83A14D2}" srcOrd="1" destOrd="0" parTransId="{9206EF67-CE6F-4D35-9573-6D39BC4677A2}" sibTransId="{8BB3031E-4698-4FCC-8677-8ECB411CF753}"/>
    <dgm:cxn modelId="{F7AC1609-66EB-46BF-A637-A5271199E0B5}" type="presOf" srcId="{6DE7341F-C88E-4E15-8AC8-C40CB042AEAE}" destId="{5665D112-C594-4918-822B-68549283222A}" srcOrd="0" destOrd="0" presId="urn:microsoft.com/office/officeart/2005/8/layout/vList2"/>
    <dgm:cxn modelId="{F8DF1818-9F76-42DD-AC29-E9B16DEBF14A}" type="presOf" srcId="{8DA20DB4-1182-4120-989C-C4BDE83A14D2}" destId="{0A35234D-B065-4427-803A-DA359F9F8FD3}" srcOrd="0" destOrd="0" presId="urn:microsoft.com/office/officeart/2005/8/layout/vList2"/>
    <dgm:cxn modelId="{AEFFA286-D60C-4AE4-9B2A-872D7460E193}" srcId="{6DE7341F-C88E-4E15-8AC8-C40CB042AEAE}" destId="{88573295-A2AB-41F6-8B88-CA365B0E6E1E}" srcOrd="0" destOrd="0" parTransId="{40F0DF75-1FE3-4210-988A-7657C6465259}" sibTransId="{7F0BF7D1-41D6-406D-BE0E-07E49A88715B}"/>
    <dgm:cxn modelId="{A8C8F6FC-3721-4CAD-8635-8C655F0DAA71}" srcId="{E42515EA-ED39-4649-BB97-CA3B7B1AAAD3}" destId="{6DE7341F-C88E-4E15-8AC8-C40CB042AEAE}" srcOrd="0" destOrd="0" parTransId="{3335E442-ED18-4EA0-95B6-BCEEFAA373C0}" sibTransId="{20F17000-99B2-4A75-ADD1-2F96414FCD86}"/>
    <dgm:cxn modelId="{544D0DC6-4CC3-4353-B11B-342498B2FCFD}" type="presOf" srcId="{E42515EA-ED39-4649-BB97-CA3B7B1AAAD3}" destId="{32739C91-3170-4F86-A954-29A9770151FA}" srcOrd="0" destOrd="0" presId="urn:microsoft.com/office/officeart/2005/8/layout/vList2"/>
    <dgm:cxn modelId="{32EF2198-AFE4-48B2-830E-6A0CDE36ECB0}" type="presParOf" srcId="{32739C91-3170-4F86-A954-29A9770151FA}" destId="{5665D112-C594-4918-822B-68549283222A}" srcOrd="0" destOrd="0" presId="urn:microsoft.com/office/officeart/2005/8/layout/vList2"/>
    <dgm:cxn modelId="{B26357D1-81FD-4E25-AA61-494FAA696ECC}" type="presParOf" srcId="{32739C91-3170-4F86-A954-29A9770151FA}" destId="{5F4A1F26-D32E-4DC8-B396-072C0BE3830D}" srcOrd="1" destOrd="0" presId="urn:microsoft.com/office/officeart/2005/8/layout/vList2"/>
    <dgm:cxn modelId="{3666E329-657B-4FE6-A4EF-C9D9E473F5C6}" type="presParOf" srcId="{32739C91-3170-4F86-A954-29A9770151FA}" destId="{0A35234D-B065-4427-803A-DA359F9F8FD3}" srcOrd="2"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56A1A5-8B83-4243-AB4C-6F59BCC1E82A}" type="doc">
      <dgm:prSet loTypeId="urn:microsoft.com/office/officeart/2005/8/layout/vList2" loCatId="list" qsTypeId="urn:microsoft.com/office/officeart/2005/8/quickstyle/3d1" qsCatId="3D" csTypeId="urn:microsoft.com/office/officeart/2005/8/colors/accent1_2" csCatId="accent1"/>
      <dgm:spPr/>
      <dgm:t>
        <a:bodyPr/>
        <a:lstStyle/>
        <a:p>
          <a:endParaRPr lang="en-IE"/>
        </a:p>
      </dgm:t>
    </dgm:pt>
    <dgm:pt modelId="{3DFFA3AA-D277-47D0-8B9F-9810A8D46C6B}">
      <dgm:prSet/>
      <dgm:spPr/>
      <dgm:t>
        <a:bodyPr/>
        <a:lstStyle/>
        <a:p>
          <a:pPr rtl="0"/>
          <a:r>
            <a:rPr lang="en-IE" b="1" smtClean="0"/>
            <a:t>Business</a:t>
          </a:r>
          <a:endParaRPr lang="en-IE"/>
        </a:p>
      </dgm:t>
    </dgm:pt>
    <dgm:pt modelId="{BB445B54-7783-4253-AD82-AADDE7958336}" type="parTrans" cxnId="{7C7B8329-C15E-4448-A862-2990E91C835B}">
      <dgm:prSet/>
      <dgm:spPr/>
      <dgm:t>
        <a:bodyPr/>
        <a:lstStyle/>
        <a:p>
          <a:endParaRPr lang="en-IE"/>
        </a:p>
      </dgm:t>
    </dgm:pt>
    <dgm:pt modelId="{99CE0BFB-E4D1-4510-9D31-6A6040AC863D}" type="sibTrans" cxnId="{7C7B8329-C15E-4448-A862-2990E91C835B}">
      <dgm:prSet/>
      <dgm:spPr/>
      <dgm:t>
        <a:bodyPr/>
        <a:lstStyle/>
        <a:p>
          <a:endParaRPr lang="en-IE"/>
        </a:p>
      </dgm:t>
    </dgm:pt>
    <dgm:pt modelId="{36E0F882-BD78-4C2D-A614-2C1BA3368651}" type="pres">
      <dgm:prSet presAssocID="{8C56A1A5-8B83-4243-AB4C-6F59BCC1E82A}" presName="linear" presStyleCnt="0">
        <dgm:presLayoutVars>
          <dgm:animLvl val="lvl"/>
          <dgm:resizeHandles val="exact"/>
        </dgm:presLayoutVars>
      </dgm:prSet>
      <dgm:spPr/>
      <dgm:t>
        <a:bodyPr/>
        <a:lstStyle/>
        <a:p>
          <a:endParaRPr lang="en-IE"/>
        </a:p>
      </dgm:t>
    </dgm:pt>
    <dgm:pt modelId="{DDD6BE23-2597-4319-B13A-39EFECE709DA}" type="pres">
      <dgm:prSet presAssocID="{3DFFA3AA-D277-47D0-8B9F-9810A8D46C6B}" presName="parentText" presStyleLbl="node1" presStyleIdx="0" presStyleCnt="1">
        <dgm:presLayoutVars>
          <dgm:chMax val="0"/>
          <dgm:bulletEnabled val="1"/>
        </dgm:presLayoutVars>
      </dgm:prSet>
      <dgm:spPr/>
      <dgm:t>
        <a:bodyPr/>
        <a:lstStyle/>
        <a:p>
          <a:endParaRPr lang="en-IE"/>
        </a:p>
      </dgm:t>
    </dgm:pt>
  </dgm:ptLst>
  <dgm:cxnLst>
    <dgm:cxn modelId="{D6CD068F-BA25-479D-8B94-C567C6BD1360}" type="presOf" srcId="{8C56A1A5-8B83-4243-AB4C-6F59BCC1E82A}" destId="{36E0F882-BD78-4C2D-A614-2C1BA3368651}" srcOrd="0" destOrd="0" presId="urn:microsoft.com/office/officeart/2005/8/layout/vList2"/>
    <dgm:cxn modelId="{D6CE8CC3-0D16-4381-A8A7-8F8CB0D1052A}" type="presOf" srcId="{3DFFA3AA-D277-47D0-8B9F-9810A8D46C6B}" destId="{DDD6BE23-2597-4319-B13A-39EFECE709DA}" srcOrd="0" destOrd="0" presId="urn:microsoft.com/office/officeart/2005/8/layout/vList2"/>
    <dgm:cxn modelId="{7C7B8329-C15E-4448-A862-2990E91C835B}" srcId="{8C56A1A5-8B83-4243-AB4C-6F59BCC1E82A}" destId="{3DFFA3AA-D277-47D0-8B9F-9810A8D46C6B}" srcOrd="0" destOrd="0" parTransId="{BB445B54-7783-4253-AD82-AADDE7958336}" sibTransId="{99CE0BFB-E4D1-4510-9D31-6A6040AC863D}"/>
    <dgm:cxn modelId="{3B19DB9E-EDFD-41C0-874E-D12466D0AEEA}" type="presParOf" srcId="{36E0F882-BD78-4C2D-A614-2C1BA3368651}" destId="{DDD6BE23-2597-4319-B13A-39EFECE709D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BA653DD-3924-486E-8E42-51B1A3DD493A}" type="doc">
      <dgm:prSet loTypeId="urn:microsoft.com/office/officeart/2005/8/layout/equation2" loCatId="process" qsTypeId="urn:microsoft.com/office/officeart/2005/8/quickstyle/simple1" qsCatId="simple" csTypeId="urn:microsoft.com/office/officeart/2005/8/colors/accent1_2" csCatId="accent1" phldr="1"/>
      <dgm:spPr/>
    </dgm:pt>
    <dgm:pt modelId="{3F86333B-44B0-4066-9FA8-98801FA7AB5A}">
      <dgm:prSet phldrT="[Text]"/>
      <dgm:spPr>
        <a:solidFill>
          <a:schemeClr val="accent2"/>
        </a:solidFill>
      </dgm:spPr>
      <dgm:t>
        <a:bodyPr/>
        <a:lstStyle/>
        <a:p>
          <a:r>
            <a:rPr lang="en-IE" dirty="0" smtClean="0">
              <a:solidFill>
                <a:schemeClr val="bg1"/>
              </a:solidFill>
            </a:rPr>
            <a:t>Accounting</a:t>
          </a:r>
          <a:endParaRPr lang="en-IE" dirty="0">
            <a:solidFill>
              <a:schemeClr val="bg1"/>
            </a:solidFill>
          </a:endParaRPr>
        </a:p>
      </dgm:t>
    </dgm:pt>
    <dgm:pt modelId="{7A4490E9-5179-4616-A109-45D1D9BAE6CA}" type="parTrans" cxnId="{3D787506-C791-47DC-B5E5-9FA0203414EA}">
      <dgm:prSet/>
      <dgm:spPr/>
      <dgm:t>
        <a:bodyPr/>
        <a:lstStyle/>
        <a:p>
          <a:endParaRPr lang="en-IE"/>
        </a:p>
      </dgm:t>
    </dgm:pt>
    <dgm:pt modelId="{440E2D7B-84FB-41F3-9913-D2C8B8180EF5}" type="sibTrans" cxnId="{3D787506-C791-47DC-B5E5-9FA0203414EA}">
      <dgm:prSet/>
      <dgm:spPr/>
      <dgm:t>
        <a:bodyPr/>
        <a:lstStyle/>
        <a:p>
          <a:endParaRPr lang="en-IE"/>
        </a:p>
      </dgm:t>
    </dgm:pt>
    <dgm:pt modelId="{CE25E9B8-2E55-4B84-B6F2-1F9B8A6FCC8C}">
      <dgm:prSet phldrT="[Text]"/>
      <dgm:spPr>
        <a:solidFill>
          <a:srgbClr val="0066FF"/>
        </a:solidFill>
      </dgm:spPr>
      <dgm:t>
        <a:bodyPr/>
        <a:lstStyle/>
        <a:p>
          <a:r>
            <a:rPr lang="en-IE" dirty="0" smtClean="0">
              <a:solidFill>
                <a:schemeClr val="bg1"/>
              </a:solidFill>
            </a:rPr>
            <a:t>Business</a:t>
          </a:r>
          <a:endParaRPr lang="en-IE" dirty="0">
            <a:solidFill>
              <a:schemeClr val="bg1"/>
            </a:solidFill>
          </a:endParaRPr>
        </a:p>
      </dgm:t>
    </dgm:pt>
    <dgm:pt modelId="{0EB37DF2-F1B6-48C2-BE25-C4D0982A8C12}" type="parTrans" cxnId="{9B73F002-28A5-479A-9C9C-0B685963B7FC}">
      <dgm:prSet/>
      <dgm:spPr/>
      <dgm:t>
        <a:bodyPr/>
        <a:lstStyle/>
        <a:p>
          <a:endParaRPr lang="en-IE"/>
        </a:p>
      </dgm:t>
    </dgm:pt>
    <dgm:pt modelId="{5302EA24-8A5A-4AEC-B97D-7CFBB2897E8E}" type="sibTrans" cxnId="{9B73F002-28A5-479A-9C9C-0B685963B7FC}">
      <dgm:prSet/>
      <dgm:spPr/>
      <dgm:t>
        <a:bodyPr/>
        <a:lstStyle/>
        <a:p>
          <a:endParaRPr lang="en-IE"/>
        </a:p>
      </dgm:t>
    </dgm:pt>
    <dgm:pt modelId="{729DDD93-1545-4425-B1A3-03A67F895CDE}">
      <dgm:prSet phldrT="[Text]"/>
      <dgm:spPr>
        <a:solidFill>
          <a:srgbClr val="FF3300"/>
        </a:solidFill>
      </dgm:spPr>
      <dgm:t>
        <a:bodyPr/>
        <a:lstStyle/>
        <a:p>
          <a:r>
            <a:rPr lang="en-IE" dirty="0" smtClean="0"/>
            <a:t>Business</a:t>
          </a:r>
          <a:endParaRPr lang="en-IE" dirty="0"/>
        </a:p>
      </dgm:t>
    </dgm:pt>
    <dgm:pt modelId="{87C3CC0D-D19E-452B-B12E-76C2A79E6558}" type="parTrans" cxnId="{1DDF49DE-CD49-4A68-B2F1-062ABF4F332C}">
      <dgm:prSet/>
      <dgm:spPr/>
      <dgm:t>
        <a:bodyPr/>
        <a:lstStyle/>
        <a:p>
          <a:endParaRPr lang="en-IE"/>
        </a:p>
      </dgm:t>
    </dgm:pt>
    <dgm:pt modelId="{9DFD045A-CB5C-447B-BF72-731296CEBC82}" type="sibTrans" cxnId="{1DDF49DE-CD49-4A68-B2F1-062ABF4F332C}">
      <dgm:prSet/>
      <dgm:spPr/>
      <dgm:t>
        <a:bodyPr/>
        <a:lstStyle/>
        <a:p>
          <a:endParaRPr lang="en-IE"/>
        </a:p>
      </dgm:t>
    </dgm:pt>
    <dgm:pt modelId="{121ECC79-BF25-4848-915C-1BC3CA41A77C}" type="pres">
      <dgm:prSet presAssocID="{3BA653DD-3924-486E-8E42-51B1A3DD493A}" presName="Name0" presStyleCnt="0">
        <dgm:presLayoutVars>
          <dgm:dir/>
          <dgm:resizeHandles val="exact"/>
        </dgm:presLayoutVars>
      </dgm:prSet>
      <dgm:spPr/>
    </dgm:pt>
    <dgm:pt modelId="{3381D6CE-6C20-46E0-A761-1FA536F3BC74}" type="pres">
      <dgm:prSet presAssocID="{3BA653DD-3924-486E-8E42-51B1A3DD493A}" presName="vNodes" presStyleCnt="0"/>
      <dgm:spPr/>
    </dgm:pt>
    <dgm:pt modelId="{7E913529-FD47-455E-ABE3-FA828573F349}" type="pres">
      <dgm:prSet presAssocID="{3F86333B-44B0-4066-9FA8-98801FA7AB5A}" presName="node" presStyleLbl="node1" presStyleIdx="0" presStyleCnt="3">
        <dgm:presLayoutVars>
          <dgm:bulletEnabled val="1"/>
        </dgm:presLayoutVars>
      </dgm:prSet>
      <dgm:spPr/>
      <dgm:t>
        <a:bodyPr/>
        <a:lstStyle/>
        <a:p>
          <a:endParaRPr lang="en-IE"/>
        </a:p>
      </dgm:t>
    </dgm:pt>
    <dgm:pt modelId="{B3CEEDFE-A513-405D-930B-7DCCB8CD0F0F}" type="pres">
      <dgm:prSet presAssocID="{440E2D7B-84FB-41F3-9913-D2C8B8180EF5}" presName="spacerT" presStyleCnt="0"/>
      <dgm:spPr/>
    </dgm:pt>
    <dgm:pt modelId="{00F62C98-3D45-4BD9-8FF6-02707EDB61CB}" type="pres">
      <dgm:prSet presAssocID="{440E2D7B-84FB-41F3-9913-D2C8B8180EF5}" presName="sibTrans" presStyleLbl="sibTrans2D1" presStyleIdx="0" presStyleCnt="2"/>
      <dgm:spPr/>
      <dgm:t>
        <a:bodyPr/>
        <a:lstStyle/>
        <a:p>
          <a:endParaRPr lang="en-IE"/>
        </a:p>
      </dgm:t>
    </dgm:pt>
    <dgm:pt modelId="{DCDBF2B4-B678-46A4-8B5A-9F2B22C4F4F6}" type="pres">
      <dgm:prSet presAssocID="{440E2D7B-84FB-41F3-9913-D2C8B8180EF5}" presName="spacerB" presStyleCnt="0"/>
      <dgm:spPr/>
    </dgm:pt>
    <dgm:pt modelId="{D86A971C-72A1-4363-894C-3E231E1B13E6}" type="pres">
      <dgm:prSet presAssocID="{CE25E9B8-2E55-4B84-B6F2-1F9B8A6FCC8C}" presName="node" presStyleLbl="node1" presStyleIdx="1" presStyleCnt="3">
        <dgm:presLayoutVars>
          <dgm:bulletEnabled val="1"/>
        </dgm:presLayoutVars>
      </dgm:prSet>
      <dgm:spPr/>
      <dgm:t>
        <a:bodyPr/>
        <a:lstStyle/>
        <a:p>
          <a:endParaRPr lang="en-IE"/>
        </a:p>
      </dgm:t>
    </dgm:pt>
    <dgm:pt modelId="{FCAFA8F1-3D46-4B67-9ECC-2D0E59BD1272}" type="pres">
      <dgm:prSet presAssocID="{3BA653DD-3924-486E-8E42-51B1A3DD493A}" presName="sibTransLast" presStyleLbl="sibTrans2D1" presStyleIdx="1" presStyleCnt="2"/>
      <dgm:spPr/>
      <dgm:t>
        <a:bodyPr/>
        <a:lstStyle/>
        <a:p>
          <a:endParaRPr lang="en-IE"/>
        </a:p>
      </dgm:t>
    </dgm:pt>
    <dgm:pt modelId="{72B46620-D533-4464-A326-5661B3DF4DCC}" type="pres">
      <dgm:prSet presAssocID="{3BA653DD-3924-486E-8E42-51B1A3DD493A}" presName="connectorText" presStyleLbl="sibTrans2D1" presStyleIdx="1" presStyleCnt="2"/>
      <dgm:spPr/>
      <dgm:t>
        <a:bodyPr/>
        <a:lstStyle/>
        <a:p>
          <a:endParaRPr lang="en-IE"/>
        </a:p>
      </dgm:t>
    </dgm:pt>
    <dgm:pt modelId="{919443E9-83B5-4578-9424-219050133472}" type="pres">
      <dgm:prSet presAssocID="{3BA653DD-3924-486E-8E42-51B1A3DD493A}" presName="lastNode" presStyleLbl="node1" presStyleIdx="2" presStyleCnt="3">
        <dgm:presLayoutVars>
          <dgm:bulletEnabled val="1"/>
        </dgm:presLayoutVars>
      </dgm:prSet>
      <dgm:spPr/>
      <dgm:t>
        <a:bodyPr/>
        <a:lstStyle/>
        <a:p>
          <a:endParaRPr lang="en-IE"/>
        </a:p>
      </dgm:t>
    </dgm:pt>
  </dgm:ptLst>
  <dgm:cxnLst>
    <dgm:cxn modelId="{E9E634E9-F42A-480F-A786-46B491B56017}" type="presOf" srcId="{729DDD93-1545-4425-B1A3-03A67F895CDE}" destId="{919443E9-83B5-4578-9424-219050133472}" srcOrd="0" destOrd="0" presId="urn:microsoft.com/office/officeart/2005/8/layout/equation2"/>
    <dgm:cxn modelId="{804EE8A2-EAE3-414A-9ECB-5B67933323DD}" type="presOf" srcId="{CE25E9B8-2E55-4B84-B6F2-1F9B8A6FCC8C}" destId="{D86A971C-72A1-4363-894C-3E231E1B13E6}" srcOrd="0" destOrd="0" presId="urn:microsoft.com/office/officeart/2005/8/layout/equation2"/>
    <dgm:cxn modelId="{682703F2-9B0D-4732-A5C8-469F8F64E7B3}" type="presOf" srcId="{440E2D7B-84FB-41F3-9913-D2C8B8180EF5}" destId="{00F62C98-3D45-4BD9-8FF6-02707EDB61CB}" srcOrd="0" destOrd="0" presId="urn:microsoft.com/office/officeart/2005/8/layout/equation2"/>
    <dgm:cxn modelId="{4E2414E4-086F-43C4-B4A7-2EC9E3E9A6B8}" type="presOf" srcId="{5302EA24-8A5A-4AEC-B97D-7CFBB2897E8E}" destId="{72B46620-D533-4464-A326-5661B3DF4DCC}" srcOrd="1" destOrd="0" presId="urn:microsoft.com/office/officeart/2005/8/layout/equation2"/>
    <dgm:cxn modelId="{363F72B9-951C-4EB3-9E9D-76507C8F40A0}" type="presOf" srcId="{3F86333B-44B0-4066-9FA8-98801FA7AB5A}" destId="{7E913529-FD47-455E-ABE3-FA828573F349}" srcOrd="0" destOrd="0" presId="urn:microsoft.com/office/officeart/2005/8/layout/equation2"/>
    <dgm:cxn modelId="{1DDF49DE-CD49-4A68-B2F1-062ABF4F332C}" srcId="{3BA653DD-3924-486E-8E42-51B1A3DD493A}" destId="{729DDD93-1545-4425-B1A3-03A67F895CDE}" srcOrd="2" destOrd="0" parTransId="{87C3CC0D-D19E-452B-B12E-76C2A79E6558}" sibTransId="{9DFD045A-CB5C-447B-BF72-731296CEBC82}"/>
    <dgm:cxn modelId="{B9863D4F-D992-48D6-9DF0-3B91694FA968}" type="presOf" srcId="{3BA653DD-3924-486E-8E42-51B1A3DD493A}" destId="{121ECC79-BF25-4848-915C-1BC3CA41A77C}" srcOrd="0" destOrd="0" presId="urn:microsoft.com/office/officeart/2005/8/layout/equation2"/>
    <dgm:cxn modelId="{3D787506-C791-47DC-B5E5-9FA0203414EA}" srcId="{3BA653DD-3924-486E-8E42-51B1A3DD493A}" destId="{3F86333B-44B0-4066-9FA8-98801FA7AB5A}" srcOrd="0" destOrd="0" parTransId="{7A4490E9-5179-4616-A109-45D1D9BAE6CA}" sibTransId="{440E2D7B-84FB-41F3-9913-D2C8B8180EF5}"/>
    <dgm:cxn modelId="{31CCC34B-B10C-4254-8BCF-C42DC6C2DDFC}" type="presOf" srcId="{5302EA24-8A5A-4AEC-B97D-7CFBB2897E8E}" destId="{FCAFA8F1-3D46-4B67-9ECC-2D0E59BD1272}" srcOrd="0" destOrd="0" presId="urn:microsoft.com/office/officeart/2005/8/layout/equation2"/>
    <dgm:cxn modelId="{9B73F002-28A5-479A-9C9C-0B685963B7FC}" srcId="{3BA653DD-3924-486E-8E42-51B1A3DD493A}" destId="{CE25E9B8-2E55-4B84-B6F2-1F9B8A6FCC8C}" srcOrd="1" destOrd="0" parTransId="{0EB37DF2-F1B6-48C2-BE25-C4D0982A8C12}" sibTransId="{5302EA24-8A5A-4AEC-B97D-7CFBB2897E8E}"/>
    <dgm:cxn modelId="{85757824-682A-46E0-9777-C2E09FAC2A8B}" type="presParOf" srcId="{121ECC79-BF25-4848-915C-1BC3CA41A77C}" destId="{3381D6CE-6C20-46E0-A761-1FA536F3BC74}" srcOrd="0" destOrd="0" presId="urn:microsoft.com/office/officeart/2005/8/layout/equation2"/>
    <dgm:cxn modelId="{B5C86B4F-3CE3-479B-B2C6-7208F7F4B9F1}" type="presParOf" srcId="{3381D6CE-6C20-46E0-A761-1FA536F3BC74}" destId="{7E913529-FD47-455E-ABE3-FA828573F349}" srcOrd="0" destOrd="0" presId="urn:microsoft.com/office/officeart/2005/8/layout/equation2"/>
    <dgm:cxn modelId="{96455903-564C-45F7-95B4-863B588835F7}" type="presParOf" srcId="{3381D6CE-6C20-46E0-A761-1FA536F3BC74}" destId="{B3CEEDFE-A513-405D-930B-7DCCB8CD0F0F}" srcOrd="1" destOrd="0" presId="urn:microsoft.com/office/officeart/2005/8/layout/equation2"/>
    <dgm:cxn modelId="{CB23593E-C897-492F-B196-5BCC8C07B31B}" type="presParOf" srcId="{3381D6CE-6C20-46E0-A761-1FA536F3BC74}" destId="{00F62C98-3D45-4BD9-8FF6-02707EDB61CB}" srcOrd="2" destOrd="0" presId="urn:microsoft.com/office/officeart/2005/8/layout/equation2"/>
    <dgm:cxn modelId="{895C203D-E351-47BF-8099-B06ECB553CD1}" type="presParOf" srcId="{3381D6CE-6C20-46E0-A761-1FA536F3BC74}" destId="{DCDBF2B4-B678-46A4-8B5A-9F2B22C4F4F6}" srcOrd="3" destOrd="0" presId="urn:microsoft.com/office/officeart/2005/8/layout/equation2"/>
    <dgm:cxn modelId="{9475251B-8A37-42F2-865F-D940A5BDE75C}" type="presParOf" srcId="{3381D6CE-6C20-46E0-A761-1FA536F3BC74}" destId="{D86A971C-72A1-4363-894C-3E231E1B13E6}" srcOrd="4" destOrd="0" presId="urn:microsoft.com/office/officeart/2005/8/layout/equation2"/>
    <dgm:cxn modelId="{753AF21E-CD0A-4A66-AE95-A5BCC8A7A443}" type="presParOf" srcId="{121ECC79-BF25-4848-915C-1BC3CA41A77C}" destId="{FCAFA8F1-3D46-4B67-9ECC-2D0E59BD1272}" srcOrd="1" destOrd="0" presId="urn:microsoft.com/office/officeart/2005/8/layout/equation2"/>
    <dgm:cxn modelId="{DF737691-ADA8-4984-B869-6AA37CA2160D}" type="presParOf" srcId="{FCAFA8F1-3D46-4B67-9ECC-2D0E59BD1272}" destId="{72B46620-D533-4464-A326-5661B3DF4DCC}" srcOrd="0" destOrd="0" presId="urn:microsoft.com/office/officeart/2005/8/layout/equation2"/>
    <dgm:cxn modelId="{C5FC0C5B-B7BC-4E33-9848-AC1D162B3395}" type="presParOf" srcId="{121ECC79-BF25-4848-915C-1BC3CA41A77C}" destId="{919443E9-83B5-4578-9424-219050133472}"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767DAB7-0E6F-45A0-84C4-807005DE0E92}"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E"/>
        </a:p>
      </dgm:t>
    </dgm:pt>
    <dgm:pt modelId="{3BE7DB6F-E05D-494C-AF57-DFED50D76A90}">
      <dgm:prSet custT="1"/>
      <dgm:spPr/>
      <dgm:t>
        <a:bodyPr/>
        <a:lstStyle/>
        <a:p>
          <a:pPr rtl="0"/>
          <a:r>
            <a:rPr lang="en-IE" sz="2400" b="1" dirty="0" smtClean="0"/>
            <a:t>Some Degree of Learning off Content</a:t>
          </a:r>
          <a:endParaRPr lang="en-IE" sz="2400" b="1" dirty="0"/>
        </a:p>
      </dgm:t>
    </dgm:pt>
    <dgm:pt modelId="{D2F36D64-81ED-4AE9-8861-25F3CABAC32B}" type="parTrans" cxnId="{D0D38CAC-93EA-46D0-8421-D420FFF55232}">
      <dgm:prSet/>
      <dgm:spPr/>
      <dgm:t>
        <a:bodyPr/>
        <a:lstStyle/>
        <a:p>
          <a:endParaRPr lang="en-IE"/>
        </a:p>
      </dgm:t>
    </dgm:pt>
    <dgm:pt modelId="{88AFF1C0-5AF3-4DEB-B8B4-512263F406EE}" type="sibTrans" cxnId="{D0D38CAC-93EA-46D0-8421-D420FFF55232}">
      <dgm:prSet/>
      <dgm:spPr/>
      <dgm:t>
        <a:bodyPr/>
        <a:lstStyle/>
        <a:p>
          <a:endParaRPr lang="en-IE"/>
        </a:p>
      </dgm:t>
    </dgm:pt>
    <dgm:pt modelId="{1382DE9E-BDCE-47B6-BE02-C53F5FBA321C}">
      <dgm:prSet custT="1"/>
      <dgm:spPr/>
      <dgm:t>
        <a:bodyPr/>
        <a:lstStyle/>
        <a:p>
          <a:pPr rtl="0"/>
          <a:r>
            <a:rPr lang="en-IE" sz="1800" b="1" dirty="0" smtClean="0"/>
            <a:t>Practical Subject For students who are interested in Marketing , Trading , Communications and Management</a:t>
          </a:r>
          <a:endParaRPr lang="en-IE" sz="1800" b="1" dirty="0"/>
        </a:p>
      </dgm:t>
    </dgm:pt>
    <dgm:pt modelId="{E621EB79-EAD4-4D3E-ADCB-F3A43AC4D246}" type="parTrans" cxnId="{29D78F40-47A1-4F7C-A366-1754836F6B7A}">
      <dgm:prSet/>
      <dgm:spPr/>
      <dgm:t>
        <a:bodyPr/>
        <a:lstStyle/>
        <a:p>
          <a:endParaRPr lang="en-IE"/>
        </a:p>
      </dgm:t>
    </dgm:pt>
    <dgm:pt modelId="{EC7E6A1E-FE1D-4D44-B949-C8932341BDE4}" type="sibTrans" cxnId="{29D78F40-47A1-4F7C-A366-1754836F6B7A}">
      <dgm:prSet/>
      <dgm:spPr/>
      <dgm:t>
        <a:bodyPr/>
        <a:lstStyle/>
        <a:p>
          <a:endParaRPr lang="en-IE"/>
        </a:p>
      </dgm:t>
    </dgm:pt>
    <dgm:pt modelId="{24FD8A09-8ADA-4A47-A1DC-2174EC02E853}" type="pres">
      <dgm:prSet presAssocID="{F767DAB7-0E6F-45A0-84C4-807005DE0E92}" presName="linear" presStyleCnt="0">
        <dgm:presLayoutVars>
          <dgm:animLvl val="lvl"/>
          <dgm:resizeHandles val="exact"/>
        </dgm:presLayoutVars>
      </dgm:prSet>
      <dgm:spPr/>
      <dgm:t>
        <a:bodyPr/>
        <a:lstStyle/>
        <a:p>
          <a:endParaRPr lang="en-IE"/>
        </a:p>
      </dgm:t>
    </dgm:pt>
    <dgm:pt modelId="{AC0C6545-A262-4CF8-9A39-BC0F56F78234}" type="pres">
      <dgm:prSet presAssocID="{3BE7DB6F-E05D-494C-AF57-DFED50D76A90}" presName="parentText" presStyleLbl="node1" presStyleIdx="0" presStyleCnt="2">
        <dgm:presLayoutVars>
          <dgm:chMax val="0"/>
          <dgm:bulletEnabled val="1"/>
        </dgm:presLayoutVars>
      </dgm:prSet>
      <dgm:spPr/>
      <dgm:t>
        <a:bodyPr/>
        <a:lstStyle/>
        <a:p>
          <a:endParaRPr lang="en-IE"/>
        </a:p>
      </dgm:t>
    </dgm:pt>
    <dgm:pt modelId="{C323B6E7-21DA-4DD0-9FCF-7A16F658C9E8}" type="pres">
      <dgm:prSet presAssocID="{88AFF1C0-5AF3-4DEB-B8B4-512263F406EE}" presName="spacer" presStyleCnt="0"/>
      <dgm:spPr/>
    </dgm:pt>
    <dgm:pt modelId="{02FE9506-84F4-475C-990B-ECAC2AAB7960}" type="pres">
      <dgm:prSet presAssocID="{1382DE9E-BDCE-47B6-BE02-C53F5FBA321C}" presName="parentText" presStyleLbl="node1" presStyleIdx="1" presStyleCnt="2" custLinFactY="5573" custLinFactNeighborY="100000">
        <dgm:presLayoutVars>
          <dgm:chMax val="0"/>
          <dgm:bulletEnabled val="1"/>
        </dgm:presLayoutVars>
      </dgm:prSet>
      <dgm:spPr/>
      <dgm:t>
        <a:bodyPr/>
        <a:lstStyle/>
        <a:p>
          <a:endParaRPr lang="en-IE"/>
        </a:p>
      </dgm:t>
    </dgm:pt>
  </dgm:ptLst>
  <dgm:cxnLst>
    <dgm:cxn modelId="{419A4269-64A5-4D1C-B0EE-E9BE7A85C0B8}" type="presOf" srcId="{1382DE9E-BDCE-47B6-BE02-C53F5FBA321C}" destId="{02FE9506-84F4-475C-990B-ECAC2AAB7960}" srcOrd="0" destOrd="0" presId="urn:microsoft.com/office/officeart/2005/8/layout/vList2"/>
    <dgm:cxn modelId="{29D78F40-47A1-4F7C-A366-1754836F6B7A}" srcId="{F767DAB7-0E6F-45A0-84C4-807005DE0E92}" destId="{1382DE9E-BDCE-47B6-BE02-C53F5FBA321C}" srcOrd="1" destOrd="0" parTransId="{E621EB79-EAD4-4D3E-ADCB-F3A43AC4D246}" sibTransId="{EC7E6A1E-FE1D-4D44-B949-C8932341BDE4}"/>
    <dgm:cxn modelId="{6F28BCC7-14FA-44C3-8064-C5D8EF537F31}" type="presOf" srcId="{3BE7DB6F-E05D-494C-AF57-DFED50D76A90}" destId="{AC0C6545-A262-4CF8-9A39-BC0F56F78234}" srcOrd="0" destOrd="0" presId="urn:microsoft.com/office/officeart/2005/8/layout/vList2"/>
    <dgm:cxn modelId="{D0D38CAC-93EA-46D0-8421-D420FFF55232}" srcId="{F767DAB7-0E6F-45A0-84C4-807005DE0E92}" destId="{3BE7DB6F-E05D-494C-AF57-DFED50D76A90}" srcOrd="0" destOrd="0" parTransId="{D2F36D64-81ED-4AE9-8861-25F3CABAC32B}" sibTransId="{88AFF1C0-5AF3-4DEB-B8B4-512263F406EE}"/>
    <dgm:cxn modelId="{D63F3893-A6EF-4D75-9D84-4F32B12F8945}" type="presOf" srcId="{F767DAB7-0E6F-45A0-84C4-807005DE0E92}" destId="{24FD8A09-8ADA-4A47-A1DC-2174EC02E853}" srcOrd="0" destOrd="0" presId="urn:microsoft.com/office/officeart/2005/8/layout/vList2"/>
    <dgm:cxn modelId="{1CBDC60A-A7B2-4346-ADD1-954E1974B40F}" type="presParOf" srcId="{24FD8A09-8ADA-4A47-A1DC-2174EC02E853}" destId="{AC0C6545-A262-4CF8-9A39-BC0F56F78234}" srcOrd="0" destOrd="0" presId="urn:microsoft.com/office/officeart/2005/8/layout/vList2"/>
    <dgm:cxn modelId="{ADDC2EEA-FBCD-49E0-927C-2C5E2026C605}" type="presParOf" srcId="{24FD8A09-8ADA-4A47-A1DC-2174EC02E853}" destId="{C323B6E7-21DA-4DD0-9FCF-7A16F658C9E8}" srcOrd="1" destOrd="0" presId="urn:microsoft.com/office/officeart/2005/8/layout/vList2"/>
    <dgm:cxn modelId="{EC45BBF1-F43C-4BDD-A783-47AC92F105EB}" type="presParOf" srcId="{24FD8A09-8ADA-4A47-A1DC-2174EC02E853}" destId="{02FE9506-84F4-475C-990B-ECAC2AAB7960}" srcOrd="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4F0DA6F-85AB-4183-966D-874F7CC179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E"/>
        </a:p>
      </dgm:t>
    </dgm:pt>
    <dgm:pt modelId="{EC5805AE-016F-4260-A242-F9C5D4D55AE4}">
      <dgm:prSet>
        <dgm:style>
          <a:lnRef idx="2">
            <a:schemeClr val="dk1"/>
          </a:lnRef>
          <a:fillRef idx="1">
            <a:schemeClr val="lt1"/>
          </a:fillRef>
          <a:effectRef idx="0">
            <a:schemeClr val="dk1"/>
          </a:effectRef>
          <a:fontRef idx="minor">
            <a:schemeClr val="dk1"/>
          </a:fontRef>
        </dgm:style>
      </dgm:prSet>
      <dgm:spPr/>
      <dgm:t>
        <a:bodyPr/>
        <a:lstStyle/>
        <a:p>
          <a:pPr rtl="0"/>
          <a:r>
            <a:rPr lang="en-IE" b="1" dirty="0" smtClean="0"/>
            <a:t>Mathematical side of Business</a:t>
          </a:r>
          <a:endParaRPr lang="en-IE" dirty="0"/>
        </a:p>
      </dgm:t>
    </dgm:pt>
    <dgm:pt modelId="{BEFE3513-62F7-4BD2-84C3-00366CFD71A3}" type="parTrans" cxnId="{042D0758-2A29-4DA7-BD88-EAD61A464A72}">
      <dgm:prSet/>
      <dgm:spPr/>
      <dgm:t>
        <a:bodyPr/>
        <a:lstStyle/>
        <a:p>
          <a:endParaRPr lang="en-IE"/>
        </a:p>
      </dgm:t>
    </dgm:pt>
    <dgm:pt modelId="{F1B23E28-5187-43F4-B729-849DD8EB4311}" type="sibTrans" cxnId="{042D0758-2A29-4DA7-BD88-EAD61A464A72}">
      <dgm:prSet/>
      <dgm:spPr/>
      <dgm:t>
        <a:bodyPr/>
        <a:lstStyle/>
        <a:p>
          <a:endParaRPr lang="en-IE"/>
        </a:p>
      </dgm:t>
    </dgm:pt>
    <dgm:pt modelId="{7B4A4490-B2CA-4325-86B3-89885FADEE36}" type="pres">
      <dgm:prSet presAssocID="{E4F0DA6F-85AB-4183-966D-874F7CC17963}" presName="linear" presStyleCnt="0">
        <dgm:presLayoutVars>
          <dgm:animLvl val="lvl"/>
          <dgm:resizeHandles val="exact"/>
        </dgm:presLayoutVars>
      </dgm:prSet>
      <dgm:spPr/>
      <dgm:t>
        <a:bodyPr/>
        <a:lstStyle/>
        <a:p>
          <a:endParaRPr lang="en-IE"/>
        </a:p>
      </dgm:t>
    </dgm:pt>
    <dgm:pt modelId="{8EBAE83F-5A5F-48FC-BD70-8C3E01BCACA1}" type="pres">
      <dgm:prSet presAssocID="{EC5805AE-016F-4260-A242-F9C5D4D55AE4}" presName="parentText" presStyleLbl="node1" presStyleIdx="0" presStyleCnt="1">
        <dgm:presLayoutVars>
          <dgm:chMax val="0"/>
          <dgm:bulletEnabled val="1"/>
        </dgm:presLayoutVars>
      </dgm:prSet>
      <dgm:spPr/>
      <dgm:t>
        <a:bodyPr/>
        <a:lstStyle/>
        <a:p>
          <a:endParaRPr lang="en-IE"/>
        </a:p>
      </dgm:t>
    </dgm:pt>
  </dgm:ptLst>
  <dgm:cxnLst>
    <dgm:cxn modelId="{042D0758-2A29-4DA7-BD88-EAD61A464A72}" srcId="{E4F0DA6F-85AB-4183-966D-874F7CC17963}" destId="{EC5805AE-016F-4260-A242-F9C5D4D55AE4}" srcOrd="0" destOrd="0" parTransId="{BEFE3513-62F7-4BD2-84C3-00366CFD71A3}" sibTransId="{F1B23E28-5187-43F4-B729-849DD8EB4311}"/>
    <dgm:cxn modelId="{06747872-FE63-426D-A7FA-BE310606CF68}" type="presOf" srcId="{EC5805AE-016F-4260-A242-F9C5D4D55AE4}" destId="{8EBAE83F-5A5F-48FC-BD70-8C3E01BCACA1}" srcOrd="0" destOrd="0" presId="urn:microsoft.com/office/officeart/2005/8/layout/vList2"/>
    <dgm:cxn modelId="{C24DA50D-5CAD-4372-9F3E-21627A18C25B}" type="presOf" srcId="{E4F0DA6F-85AB-4183-966D-874F7CC17963}" destId="{7B4A4490-B2CA-4325-86B3-89885FADEE36}" srcOrd="0" destOrd="0" presId="urn:microsoft.com/office/officeart/2005/8/layout/vList2"/>
    <dgm:cxn modelId="{640D6116-1DB5-42B6-99C5-C638441648A6}" type="presParOf" srcId="{7B4A4490-B2CA-4325-86B3-89885FADEE36}" destId="{8EBAE83F-5A5F-48FC-BD70-8C3E01BCACA1}"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0D5C2F0-7068-4373-AF30-13A00F9BB818}" type="doc">
      <dgm:prSet loTypeId="urn:microsoft.com/office/officeart/2005/8/layout/vList2" loCatId="list" qsTypeId="urn:microsoft.com/office/officeart/2005/8/quickstyle/3d1" qsCatId="3D" csTypeId="urn:microsoft.com/office/officeart/2005/8/colors/accent1_2" csCatId="accent1"/>
      <dgm:spPr/>
      <dgm:t>
        <a:bodyPr/>
        <a:lstStyle/>
        <a:p>
          <a:endParaRPr lang="en-IE"/>
        </a:p>
      </dgm:t>
    </dgm:pt>
    <dgm:pt modelId="{38CB838D-BCDD-4CA5-AB3E-F3D63CE3EA0B}">
      <dgm:prSet/>
      <dgm:spPr/>
      <dgm:t>
        <a:bodyPr/>
        <a:lstStyle/>
        <a:p>
          <a:pPr rtl="0"/>
          <a:r>
            <a:rPr lang="en-IE" b="1" smtClean="0"/>
            <a:t>Creative</a:t>
          </a:r>
          <a:endParaRPr lang="en-IE"/>
        </a:p>
      </dgm:t>
    </dgm:pt>
    <dgm:pt modelId="{C395D029-60D5-49E1-BCCA-E02C1B6B549C}" type="parTrans" cxnId="{3A330909-A2C5-42FD-AE89-2F63B5F0CE59}">
      <dgm:prSet/>
      <dgm:spPr/>
      <dgm:t>
        <a:bodyPr/>
        <a:lstStyle/>
        <a:p>
          <a:endParaRPr lang="en-IE"/>
        </a:p>
      </dgm:t>
    </dgm:pt>
    <dgm:pt modelId="{45A537E7-F07F-43D7-9C5B-D07247CC359B}" type="sibTrans" cxnId="{3A330909-A2C5-42FD-AE89-2F63B5F0CE59}">
      <dgm:prSet/>
      <dgm:spPr/>
      <dgm:t>
        <a:bodyPr/>
        <a:lstStyle/>
        <a:p>
          <a:endParaRPr lang="en-IE"/>
        </a:p>
      </dgm:t>
    </dgm:pt>
    <dgm:pt modelId="{C5F852B2-9408-4EF7-A640-8C6AD2ED980E}" type="pres">
      <dgm:prSet presAssocID="{20D5C2F0-7068-4373-AF30-13A00F9BB818}" presName="linear" presStyleCnt="0">
        <dgm:presLayoutVars>
          <dgm:animLvl val="lvl"/>
          <dgm:resizeHandles val="exact"/>
        </dgm:presLayoutVars>
      </dgm:prSet>
      <dgm:spPr/>
      <dgm:t>
        <a:bodyPr/>
        <a:lstStyle/>
        <a:p>
          <a:endParaRPr lang="en-IE"/>
        </a:p>
      </dgm:t>
    </dgm:pt>
    <dgm:pt modelId="{CF938955-B8CF-42A9-A03B-D0E66830BD92}" type="pres">
      <dgm:prSet presAssocID="{38CB838D-BCDD-4CA5-AB3E-F3D63CE3EA0B}" presName="parentText" presStyleLbl="node1" presStyleIdx="0" presStyleCnt="1">
        <dgm:presLayoutVars>
          <dgm:chMax val="0"/>
          <dgm:bulletEnabled val="1"/>
        </dgm:presLayoutVars>
      </dgm:prSet>
      <dgm:spPr/>
      <dgm:t>
        <a:bodyPr/>
        <a:lstStyle/>
        <a:p>
          <a:endParaRPr lang="en-IE"/>
        </a:p>
      </dgm:t>
    </dgm:pt>
  </dgm:ptLst>
  <dgm:cxnLst>
    <dgm:cxn modelId="{0802F278-332A-4980-B965-DF10E1782FA8}" type="presOf" srcId="{20D5C2F0-7068-4373-AF30-13A00F9BB818}" destId="{C5F852B2-9408-4EF7-A640-8C6AD2ED980E}" srcOrd="0" destOrd="0" presId="urn:microsoft.com/office/officeart/2005/8/layout/vList2"/>
    <dgm:cxn modelId="{3A330909-A2C5-42FD-AE89-2F63B5F0CE59}" srcId="{20D5C2F0-7068-4373-AF30-13A00F9BB818}" destId="{38CB838D-BCDD-4CA5-AB3E-F3D63CE3EA0B}" srcOrd="0" destOrd="0" parTransId="{C395D029-60D5-49E1-BCCA-E02C1B6B549C}" sibTransId="{45A537E7-F07F-43D7-9C5B-D07247CC359B}"/>
    <dgm:cxn modelId="{8EE0BE15-CD0D-44DE-AF1F-5F524CB7C6B1}" type="presOf" srcId="{38CB838D-BCDD-4CA5-AB3E-F3D63CE3EA0B}" destId="{CF938955-B8CF-42A9-A03B-D0E66830BD92}" srcOrd="0" destOrd="0" presId="urn:microsoft.com/office/officeart/2005/8/layout/vList2"/>
    <dgm:cxn modelId="{3F5B8C70-2601-4760-A0A8-E8AEDB7EF39C}" type="presParOf" srcId="{C5F852B2-9408-4EF7-A640-8C6AD2ED980E}" destId="{CF938955-B8CF-42A9-A03B-D0E66830BD9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91D064-77B7-41CE-BC86-C476A5AAC201}"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IE"/>
        </a:p>
      </dgm:t>
    </dgm:pt>
    <dgm:pt modelId="{57548591-FDE8-4422-87A0-9F641DD0439F}">
      <dgm:prSet/>
      <dgm:spPr>
        <a:solidFill>
          <a:schemeClr val="accent5">
            <a:lumMod val="75000"/>
          </a:schemeClr>
        </a:solidFill>
      </dgm:spPr>
      <dgm:t>
        <a:bodyPr/>
        <a:lstStyle/>
        <a:p>
          <a:pPr algn="ctr" rtl="0"/>
          <a:r>
            <a:rPr lang="en-IE" dirty="0" smtClean="0"/>
            <a:t>Leaving Cert is calculated on your </a:t>
          </a:r>
          <a:r>
            <a:rPr lang="en-IE" b="1" u="sng" dirty="0" smtClean="0"/>
            <a:t>SIX </a:t>
          </a:r>
          <a:r>
            <a:rPr lang="en-IE" dirty="0" smtClean="0"/>
            <a:t>best subjects</a:t>
          </a:r>
          <a:endParaRPr lang="en-IE" dirty="0"/>
        </a:p>
      </dgm:t>
    </dgm:pt>
    <dgm:pt modelId="{D2A75778-AABE-470B-9575-307F11DA23C3}" type="parTrans" cxnId="{2C7C3905-2E77-4E2A-8B12-F47910418103}">
      <dgm:prSet/>
      <dgm:spPr/>
      <dgm:t>
        <a:bodyPr/>
        <a:lstStyle/>
        <a:p>
          <a:endParaRPr lang="en-IE"/>
        </a:p>
      </dgm:t>
    </dgm:pt>
    <dgm:pt modelId="{0CFC1C9B-0994-4C17-BEE3-8C5A08A9ED58}" type="sibTrans" cxnId="{2C7C3905-2E77-4E2A-8B12-F47910418103}">
      <dgm:prSet/>
      <dgm:spPr/>
      <dgm:t>
        <a:bodyPr/>
        <a:lstStyle/>
        <a:p>
          <a:endParaRPr lang="en-IE"/>
        </a:p>
      </dgm:t>
    </dgm:pt>
    <dgm:pt modelId="{B7B085E5-AB6D-40D7-8979-F47B00E7167B}" type="pres">
      <dgm:prSet presAssocID="{4191D064-77B7-41CE-BC86-C476A5AAC201}" presName="linear" presStyleCnt="0">
        <dgm:presLayoutVars>
          <dgm:animLvl val="lvl"/>
          <dgm:resizeHandles val="exact"/>
        </dgm:presLayoutVars>
      </dgm:prSet>
      <dgm:spPr/>
      <dgm:t>
        <a:bodyPr/>
        <a:lstStyle/>
        <a:p>
          <a:endParaRPr lang="en-IE"/>
        </a:p>
      </dgm:t>
    </dgm:pt>
    <dgm:pt modelId="{527CCE9A-F8B5-4E9E-A583-CC2EA87C564C}" type="pres">
      <dgm:prSet presAssocID="{57548591-FDE8-4422-87A0-9F641DD0439F}" presName="parentText" presStyleLbl="node1" presStyleIdx="0" presStyleCnt="1" custScaleY="43909" custLinFactNeighborX="126" custLinFactNeighborY="-92167">
        <dgm:presLayoutVars>
          <dgm:chMax val="0"/>
          <dgm:bulletEnabled val="1"/>
        </dgm:presLayoutVars>
      </dgm:prSet>
      <dgm:spPr/>
      <dgm:t>
        <a:bodyPr/>
        <a:lstStyle/>
        <a:p>
          <a:endParaRPr lang="en-IE"/>
        </a:p>
      </dgm:t>
    </dgm:pt>
  </dgm:ptLst>
  <dgm:cxnLst>
    <dgm:cxn modelId="{2C7C3905-2E77-4E2A-8B12-F47910418103}" srcId="{4191D064-77B7-41CE-BC86-C476A5AAC201}" destId="{57548591-FDE8-4422-87A0-9F641DD0439F}" srcOrd="0" destOrd="0" parTransId="{D2A75778-AABE-470B-9575-307F11DA23C3}" sibTransId="{0CFC1C9B-0994-4C17-BEE3-8C5A08A9ED58}"/>
    <dgm:cxn modelId="{F34CA393-B0B9-4F29-B55E-559C80523674}" type="presOf" srcId="{57548591-FDE8-4422-87A0-9F641DD0439F}" destId="{527CCE9A-F8B5-4E9E-A583-CC2EA87C564C}" srcOrd="0" destOrd="0" presId="urn:microsoft.com/office/officeart/2005/8/layout/vList2"/>
    <dgm:cxn modelId="{EF829C25-0610-4A1F-B3E4-7563980AF75B}" type="presOf" srcId="{4191D064-77B7-41CE-BC86-C476A5AAC201}" destId="{B7B085E5-AB6D-40D7-8979-F47B00E7167B}" srcOrd="0" destOrd="0" presId="urn:microsoft.com/office/officeart/2005/8/layout/vList2"/>
    <dgm:cxn modelId="{53AE00CA-4608-469D-B294-5D8AF581C5C7}" type="presParOf" srcId="{B7B085E5-AB6D-40D7-8979-F47B00E7167B}" destId="{527CCE9A-F8B5-4E9E-A583-CC2EA87C564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1026083-858D-4D9D-9656-5A158CD0882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IE"/>
        </a:p>
      </dgm:t>
    </dgm:pt>
    <dgm:pt modelId="{CFB4FD27-56A9-4991-9B75-429D8664A2C6}">
      <dgm:prSet phldrT="[Text]"/>
      <dgm:spPr>
        <a:solidFill>
          <a:srgbClr val="00B050"/>
        </a:solidFill>
      </dgm:spPr>
      <dgm:t>
        <a:bodyPr/>
        <a:lstStyle/>
        <a:p>
          <a:r>
            <a:rPr lang="en-IE" dirty="0" smtClean="0"/>
            <a:t>Music</a:t>
          </a:r>
          <a:endParaRPr lang="en-IE" dirty="0"/>
        </a:p>
      </dgm:t>
    </dgm:pt>
    <dgm:pt modelId="{CB818B70-F19B-41A8-A40C-9A0CDC56C0FF}" type="parTrans" cxnId="{03A1CD8F-9FF1-4DA7-8946-77793FDAFCB4}">
      <dgm:prSet/>
      <dgm:spPr/>
      <dgm:t>
        <a:bodyPr/>
        <a:lstStyle/>
        <a:p>
          <a:endParaRPr lang="en-IE"/>
        </a:p>
      </dgm:t>
    </dgm:pt>
    <dgm:pt modelId="{3AFEF950-9BEF-4E59-B889-0D45F8752786}" type="sibTrans" cxnId="{03A1CD8F-9FF1-4DA7-8946-77793FDAFCB4}">
      <dgm:prSet/>
      <dgm:spPr/>
      <dgm:t>
        <a:bodyPr/>
        <a:lstStyle/>
        <a:p>
          <a:endParaRPr lang="en-IE"/>
        </a:p>
      </dgm:t>
    </dgm:pt>
    <dgm:pt modelId="{572DB40A-2BF9-4A90-8881-61884CFBB98D}">
      <dgm:prSet phldrT="[Text]"/>
      <dgm:spPr/>
      <dgm:t>
        <a:bodyPr/>
        <a:lstStyle/>
        <a:p>
          <a:r>
            <a:rPr lang="en-IE" dirty="0" smtClean="0"/>
            <a:t>50%Practical</a:t>
          </a:r>
          <a:endParaRPr lang="en-IE" dirty="0"/>
        </a:p>
      </dgm:t>
    </dgm:pt>
    <dgm:pt modelId="{A9F2FFF3-6D72-47C4-8030-BD73756061CD}" type="parTrans" cxnId="{C2561833-C2DD-4639-8F42-EB88582C932A}">
      <dgm:prSet/>
      <dgm:spPr/>
      <dgm:t>
        <a:bodyPr/>
        <a:lstStyle/>
        <a:p>
          <a:endParaRPr lang="en-IE"/>
        </a:p>
      </dgm:t>
    </dgm:pt>
    <dgm:pt modelId="{4F7D7CE7-C3C5-4584-8895-8A68F64B5A1B}" type="sibTrans" cxnId="{C2561833-C2DD-4639-8F42-EB88582C932A}">
      <dgm:prSet/>
      <dgm:spPr/>
      <dgm:t>
        <a:bodyPr/>
        <a:lstStyle/>
        <a:p>
          <a:endParaRPr lang="en-IE"/>
        </a:p>
      </dgm:t>
    </dgm:pt>
    <dgm:pt modelId="{7C63E7A6-CE64-40F1-9FAF-A9B1FCC6A13B}">
      <dgm:prSet phldrT="[Text]"/>
      <dgm:spPr/>
      <dgm:t>
        <a:bodyPr/>
        <a:lstStyle/>
        <a:p>
          <a:r>
            <a:rPr lang="en-IE" dirty="0" smtClean="0"/>
            <a:t>50% Written</a:t>
          </a:r>
          <a:endParaRPr lang="en-IE" dirty="0"/>
        </a:p>
      </dgm:t>
    </dgm:pt>
    <dgm:pt modelId="{3D71BDFB-B332-4FA0-BB7F-A935F5B6D33F}" type="parTrans" cxnId="{27D7AECF-B458-4786-8081-366ED7E9B7A7}">
      <dgm:prSet/>
      <dgm:spPr/>
      <dgm:t>
        <a:bodyPr/>
        <a:lstStyle/>
        <a:p>
          <a:endParaRPr lang="en-IE"/>
        </a:p>
      </dgm:t>
    </dgm:pt>
    <dgm:pt modelId="{AF430B40-B028-4D4F-B845-5E0AFC7A4161}" type="sibTrans" cxnId="{27D7AECF-B458-4786-8081-366ED7E9B7A7}">
      <dgm:prSet/>
      <dgm:spPr/>
      <dgm:t>
        <a:bodyPr/>
        <a:lstStyle/>
        <a:p>
          <a:endParaRPr lang="en-IE"/>
        </a:p>
      </dgm:t>
    </dgm:pt>
    <dgm:pt modelId="{5BEC87E7-1BE2-4488-8FE6-AA0942214EEC}">
      <dgm:prSet phldrT="[Text]"/>
      <dgm:spPr>
        <a:solidFill>
          <a:srgbClr val="FF0000"/>
        </a:solidFill>
      </dgm:spPr>
      <dgm:t>
        <a:bodyPr/>
        <a:lstStyle/>
        <a:p>
          <a:r>
            <a:rPr lang="en-IE" dirty="0" smtClean="0"/>
            <a:t>Art</a:t>
          </a:r>
          <a:endParaRPr lang="en-IE" dirty="0"/>
        </a:p>
      </dgm:t>
    </dgm:pt>
    <dgm:pt modelId="{00CD604D-4196-4235-B30B-7D68E82963E8}" type="parTrans" cxnId="{106B4723-387B-4AF6-85F0-C179BB8D6E2C}">
      <dgm:prSet/>
      <dgm:spPr/>
      <dgm:t>
        <a:bodyPr/>
        <a:lstStyle/>
        <a:p>
          <a:endParaRPr lang="en-IE"/>
        </a:p>
      </dgm:t>
    </dgm:pt>
    <dgm:pt modelId="{E4A9EF2A-CB64-4065-9115-641144CA1131}" type="sibTrans" cxnId="{106B4723-387B-4AF6-85F0-C179BB8D6E2C}">
      <dgm:prSet/>
      <dgm:spPr/>
      <dgm:t>
        <a:bodyPr/>
        <a:lstStyle/>
        <a:p>
          <a:endParaRPr lang="en-IE"/>
        </a:p>
      </dgm:t>
    </dgm:pt>
    <dgm:pt modelId="{659A7CED-9E92-4753-A06E-5D0A8A4E821F}">
      <dgm:prSet phldrT="[Text]"/>
      <dgm:spPr/>
      <dgm:t>
        <a:bodyPr/>
        <a:lstStyle/>
        <a:p>
          <a:r>
            <a:rPr lang="en-IE" dirty="0" smtClean="0"/>
            <a:t>Art History Included</a:t>
          </a:r>
          <a:endParaRPr lang="en-IE" dirty="0"/>
        </a:p>
      </dgm:t>
    </dgm:pt>
    <dgm:pt modelId="{0D7DDC5A-24E2-49BE-8FA5-BF61A6D4725B}" type="parTrans" cxnId="{86B74922-6A24-4CD5-9A18-549CC17DD2BA}">
      <dgm:prSet/>
      <dgm:spPr/>
      <dgm:t>
        <a:bodyPr/>
        <a:lstStyle/>
        <a:p>
          <a:endParaRPr lang="en-IE"/>
        </a:p>
      </dgm:t>
    </dgm:pt>
    <dgm:pt modelId="{1EF3D72D-E8E8-437B-99A3-67A1EDBA1DCD}" type="sibTrans" cxnId="{86B74922-6A24-4CD5-9A18-549CC17DD2BA}">
      <dgm:prSet/>
      <dgm:spPr/>
      <dgm:t>
        <a:bodyPr/>
        <a:lstStyle/>
        <a:p>
          <a:endParaRPr lang="en-IE"/>
        </a:p>
      </dgm:t>
    </dgm:pt>
    <dgm:pt modelId="{E0DA1E96-9F7C-4E4B-B56E-C8C2F237AF12}">
      <dgm:prSet phldrT="[Text]"/>
      <dgm:spPr/>
      <dgm:t>
        <a:bodyPr/>
        <a:lstStyle/>
        <a:p>
          <a:r>
            <a:rPr lang="en-IE" dirty="0" smtClean="0"/>
            <a:t>Portfolio</a:t>
          </a:r>
          <a:endParaRPr lang="en-IE" dirty="0"/>
        </a:p>
      </dgm:t>
    </dgm:pt>
    <dgm:pt modelId="{D2A7B74A-CD00-45F6-9E25-2BD5D9A1CE16}" type="parTrans" cxnId="{F411A191-C5CF-4197-A0EB-BCFED7EE041A}">
      <dgm:prSet/>
      <dgm:spPr/>
      <dgm:t>
        <a:bodyPr/>
        <a:lstStyle/>
        <a:p>
          <a:endParaRPr lang="en-IE"/>
        </a:p>
      </dgm:t>
    </dgm:pt>
    <dgm:pt modelId="{DFD2CB56-BD9D-4A89-93CF-90A7E4B251A6}" type="sibTrans" cxnId="{F411A191-C5CF-4197-A0EB-BCFED7EE041A}">
      <dgm:prSet/>
      <dgm:spPr/>
      <dgm:t>
        <a:bodyPr/>
        <a:lstStyle/>
        <a:p>
          <a:endParaRPr lang="en-IE"/>
        </a:p>
      </dgm:t>
    </dgm:pt>
    <dgm:pt modelId="{294BBE7C-4D2E-4A7A-9BD6-590F4065691C}" type="pres">
      <dgm:prSet presAssocID="{B1026083-858D-4D9D-9656-5A158CD08822}" presName="Name0" presStyleCnt="0">
        <dgm:presLayoutVars>
          <dgm:dir/>
          <dgm:animLvl val="lvl"/>
          <dgm:resizeHandles/>
        </dgm:presLayoutVars>
      </dgm:prSet>
      <dgm:spPr/>
      <dgm:t>
        <a:bodyPr/>
        <a:lstStyle/>
        <a:p>
          <a:endParaRPr lang="en-IE"/>
        </a:p>
      </dgm:t>
    </dgm:pt>
    <dgm:pt modelId="{A029E742-7204-47F9-9F46-43E083321673}" type="pres">
      <dgm:prSet presAssocID="{CFB4FD27-56A9-4991-9B75-429D8664A2C6}" presName="linNode" presStyleCnt="0"/>
      <dgm:spPr/>
    </dgm:pt>
    <dgm:pt modelId="{EB5B8808-7F62-4E28-A80B-1E7692D46632}" type="pres">
      <dgm:prSet presAssocID="{CFB4FD27-56A9-4991-9B75-429D8664A2C6}" presName="parentShp" presStyleLbl="node1" presStyleIdx="0" presStyleCnt="2">
        <dgm:presLayoutVars>
          <dgm:bulletEnabled val="1"/>
        </dgm:presLayoutVars>
      </dgm:prSet>
      <dgm:spPr/>
      <dgm:t>
        <a:bodyPr/>
        <a:lstStyle/>
        <a:p>
          <a:endParaRPr lang="en-IE"/>
        </a:p>
      </dgm:t>
    </dgm:pt>
    <dgm:pt modelId="{015F2147-79F7-4241-AD9B-E3E702C4AEB2}" type="pres">
      <dgm:prSet presAssocID="{CFB4FD27-56A9-4991-9B75-429D8664A2C6}" presName="childShp" presStyleLbl="bgAccFollowNode1" presStyleIdx="0" presStyleCnt="2">
        <dgm:presLayoutVars>
          <dgm:bulletEnabled val="1"/>
        </dgm:presLayoutVars>
      </dgm:prSet>
      <dgm:spPr/>
      <dgm:t>
        <a:bodyPr/>
        <a:lstStyle/>
        <a:p>
          <a:endParaRPr lang="en-IE"/>
        </a:p>
      </dgm:t>
    </dgm:pt>
    <dgm:pt modelId="{8F5DD794-7987-4FEB-ADCE-ADBE0565DDFA}" type="pres">
      <dgm:prSet presAssocID="{3AFEF950-9BEF-4E59-B889-0D45F8752786}" presName="spacing" presStyleCnt="0"/>
      <dgm:spPr/>
    </dgm:pt>
    <dgm:pt modelId="{FA2CA7E7-D433-4875-8315-F62F994DB13E}" type="pres">
      <dgm:prSet presAssocID="{5BEC87E7-1BE2-4488-8FE6-AA0942214EEC}" presName="linNode" presStyleCnt="0"/>
      <dgm:spPr/>
    </dgm:pt>
    <dgm:pt modelId="{9E8809F7-4368-4795-BB84-8E6F02EFA0FD}" type="pres">
      <dgm:prSet presAssocID="{5BEC87E7-1BE2-4488-8FE6-AA0942214EEC}" presName="parentShp" presStyleLbl="node1" presStyleIdx="1" presStyleCnt="2">
        <dgm:presLayoutVars>
          <dgm:bulletEnabled val="1"/>
        </dgm:presLayoutVars>
      </dgm:prSet>
      <dgm:spPr/>
      <dgm:t>
        <a:bodyPr/>
        <a:lstStyle/>
        <a:p>
          <a:endParaRPr lang="en-IE"/>
        </a:p>
      </dgm:t>
    </dgm:pt>
    <dgm:pt modelId="{CBA3CE73-E0F9-4526-B143-3E8B351359C8}" type="pres">
      <dgm:prSet presAssocID="{5BEC87E7-1BE2-4488-8FE6-AA0942214EEC}" presName="childShp" presStyleLbl="bgAccFollowNode1" presStyleIdx="1" presStyleCnt="2">
        <dgm:presLayoutVars>
          <dgm:bulletEnabled val="1"/>
        </dgm:presLayoutVars>
      </dgm:prSet>
      <dgm:spPr/>
      <dgm:t>
        <a:bodyPr/>
        <a:lstStyle/>
        <a:p>
          <a:endParaRPr lang="en-IE"/>
        </a:p>
      </dgm:t>
    </dgm:pt>
  </dgm:ptLst>
  <dgm:cxnLst>
    <dgm:cxn modelId="{F411A191-C5CF-4197-A0EB-BCFED7EE041A}" srcId="{5BEC87E7-1BE2-4488-8FE6-AA0942214EEC}" destId="{E0DA1E96-9F7C-4E4B-B56E-C8C2F237AF12}" srcOrd="1" destOrd="0" parTransId="{D2A7B74A-CD00-45F6-9E25-2BD5D9A1CE16}" sibTransId="{DFD2CB56-BD9D-4A89-93CF-90A7E4B251A6}"/>
    <dgm:cxn modelId="{84C721F3-2E60-4C27-B11F-E1502AC94798}" type="presOf" srcId="{B1026083-858D-4D9D-9656-5A158CD08822}" destId="{294BBE7C-4D2E-4A7A-9BD6-590F4065691C}" srcOrd="0" destOrd="0" presId="urn:microsoft.com/office/officeart/2005/8/layout/vList6"/>
    <dgm:cxn modelId="{03A1CD8F-9FF1-4DA7-8946-77793FDAFCB4}" srcId="{B1026083-858D-4D9D-9656-5A158CD08822}" destId="{CFB4FD27-56A9-4991-9B75-429D8664A2C6}" srcOrd="0" destOrd="0" parTransId="{CB818B70-F19B-41A8-A40C-9A0CDC56C0FF}" sibTransId="{3AFEF950-9BEF-4E59-B889-0D45F8752786}"/>
    <dgm:cxn modelId="{1D55299C-05C9-4C53-8062-9C75342196C3}" type="presOf" srcId="{7C63E7A6-CE64-40F1-9FAF-A9B1FCC6A13B}" destId="{015F2147-79F7-4241-AD9B-E3E702C4AEB2}" srcOrd="0" destOrd="1" presId="urn:microsoft.com/office/officeart/2005/8/layout/vList6"/>
    <dgm:cxn modelId="{B2E466AE-A763-404D-ACDE-AA465EC51850}" type="presOf" srcId="{E0DA1E96-9F7C-4E4B-B56E-C8C2F237AF12}" destId="{CBA3CE73-E0F9-4526-B143-3E8B351359C8}" srcOrd="0" destOrd="1" presId="urn:microsoft.com/office/officeart/2005/8/layout/vList6"/>
    <dgm:cxn modelId="{27D7AECF-B458-4786-8081-366ED7E9B7A7}" srcId="{CFB4FD27-56A9-4991-9B75-429D8664A2C6}" destId="{7C63E7A6-CE64-40F1-9FAF-A9B1FCC6A13B}" srcOrd="1" destOrd="0" parTransId="{3D71BDFB-B332-4FA0-BB7F-A935F5B6D33F}" sibTransId="{AF430B40-B028-4D4F-B845-5E0AFC7A4161}"/>
    <dgm:cxn modelId="{232ECF0E-7E5A-4231-85DA-AF50C638D7F8}" type="presOf" srcId="{CFB4FD27-56A9-4991-9B75-429D8664A2C6}" destId="{EB5B8808-7F62-4E28-A80B-1E7692D46632}" srcOrd="0" destOrd="0" presId="urn:microsoft.com/office/officeart/2005/8/layout/vList6"/>
    <dgm:cxn modelId="{106B4723-387B-4AF6-85F0-C179BB8D6E2C}" srcId="{B1026083-858D-4D9D-9656-5A158CD08822}" destId="{5BEC87E7-1BE2-4488-8FE6-AA0942214EEC}" srcOrd="1" destOrd="0" parTransId="{00CD604D-4196-4235-B30B-7D68E82963E8}" sibTransId="{E4A9EF2A-CB64-4065-9115-641144CA1131}"/>
    <dgm:cxn modelId="{86B74922-6A24-4CD5-9A18-549CC17DD2BA}" srcId="{5BEC87E7-1BE2-4488-8FE6-AA0942214EEC}" destId="{659A7CED-9E92-4753-A06E-5D0A8A4E821F}" srcOrd="0" destOrd="0" parTransId="{0D7DDC5A-24E2-49BE-8FA5-BF61A6D4725B}" sibTransId="{1EF3D72D-E8E8-437B-99A3-67A1EDBA1DCD}"/>
    <dgm:cxn modelId="{CE469793-E446-4C80-AA61-82DD4AE6E9EB}" type="presOf" srcId="{5BEC87E7-1BE2-4488-8FE6-AA0942214EEC}" destId="{9E8809F7-4368-4795-BB84-8E6F02EFA0FD}" srcOrd="0" destOrd="0" presId="urn:microsoft.com/office/officeart/2005/8/layout/vList6"/>
    <dgm:cxn modelId="{2ADFE595-9534-438B-8C08-A9CBDDC5209C}" type="presOf" srcId="{659A7CED-9E92-4753-A06E-5D0A8A4E821F}" destId="{CBA3CE73-E0F9-4526-B143-3E8B351359C8}" srcOrd="0" destOrd="0" presId="urn:microsoft.com/office/officeart/2005/8/layout/vList6"/>
    <dgm:cxn modelId="{4D295DA4-DBEA-4DD2-94F5-D11BE5B21BFF}" type="presOf" srcId="{572DB40A-2BF9-4A90-8881-61884CFBB98D}" destId="{015F2147-79F7-4241-AD9B-E3E702C4AEB2}" srcOrd="0" destOrd="0" presId="urn:microsoft.com/office/officeart/2005/8/layout/vList6"/>
    <dgm:cxn modelId="{C2561833-C2DD-4639-8F42-EB88582C932A}" srcId="{CFB4FD27-56A9-4991-9B75-429D8664A2C6}" destId="{572DB40A-2BF9-4A90-8881-61884CFBB98D}" srcOrd="0" destOrd="0" parTransId="{A9F2FFF3-6D72-47C4-8030-BD73756061CD}" sibTransId="{4F7D7CE7-C3C5-4584-8895-8A68F64B5A1B}"/>
    <dgm:cxn modelId="{BDF6862D-A49D-47EA-A775-9F3D1ADD7733}" type="presParOf" srcId="{294BBE7C-4D2E-4A7A-9BD6-590F4065691C}" destId="{A029E742-7204-47F9-9F46-43E083321673}" srcOrd="0" destOrd="0" presId="urn:microsoft.com/office/officeart/2005/8/layout/vList6"/>
    <dgm:cxn modelId="{B02A53FF-8EC8-41AF-8D70-882FB8BE2938}" type="presParOf" srcId="{A029E742-7204-47F9-9F46-43E083321673}" destId="{EB5B8808-7F62-4E28-A80B-1E7692D46632}" srcOrd="0" destOrd="0" presId="urn:microsoft.com/office/officeart/2005/8/layout/vList6"/>
    <dgm:cxn modelId="{B1FD0313-5B6D-45AF-B39F-371D0C77BB85}" type="presParOf" srcId="{A029E742-7204-47F9-9F46-43E083321673}" destId="{015F2147-79F7-4241-AD9B-E3E702C4AEB2}" srcOrd="1" destOrd="0" presId="urn:microsoft.com/office/officeart/2005/8/layout/vList6"/>
    <dgm:cxn modelId="{B15EE859-19DA-4A08-B123-69F8607487AA}" type="presParOf" srcId="{294BBE7C-4D2E-4A7A-9BD6-590F4065691C}" destId="{8F5DD794-7987-4FEB-ADCE-ADBE0565DDFA}" srcOrd="1" destOrd="0" presId="urn:microsoft.com/office/officeart/2005/8/layout/vList6"/>
    <dgm:cxn modelId="{CD0E9C43-87CB-4078-889E-50784FD7C45F}" type="presParOf" srcId="{294BBE7C-4D2E-4A7A-9BD6-590F4065691C}" destId="{FA2CA7E7-D433-4875-8315-F62F994DB13E}" srcOrd="2" destOrd="0" presId="urn:microsoft.com/office/officeart/2005/8/layout/vList6"/>
    <dgm:cxn modelId="{EF5FEEC8-C0C3-4370-B736-209F72EEDD6F}" type="presParOf" srcId="{FA2CA7E7-D433-4875-8315-F62F994DB13E}" destId="{9E8809F7-4368-4795-BB84-8E6F02EFA0FD}" srcOrd="0" destOrd="0" presId="urn:microsoft.com/office/officeart/2005/8/layout/vList6"/>
    <dgm:cxn modelId="{599C3118-8BC5-4A28-BB4C-7F929EE0DB34}" type="presParOf" srcId="{FA2CA7E7-D433-4875-8315-F62F994DB13E}" destId="{CBA3CE73-E0F9-4526-B143-3E8B351359C8}"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29748DE-8DAB-4618-AF3A-9FAD39102E4E}"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IE"/>
        </a:p>
      </dgm:t>
    </dgm:pt>
    <dgm:pt modelId="{49B8E69A-33D2-497F-A26B-A705663E1D97}">
      <dgm:prSet/>
      <dgm:spPr/>
      <dgm:t>
        <a:bodyPr/>
        <a:lstStyle/>
        <a:p>
          <a:pPr algn="ctr" rtl="0"/>
          <a:r>
            <a:rPr lang="en-IE" b="1" dirty="0" smtClean="0"/>
            <a:t>Construction &amp; Design Communications Technology</a:t>
          </a:r>
          <a:endParaRPr lang="en-IE" dirty="0"/>
        </a:p>
      </dgm:t>
    </dgm:pt>
    <dgm:pt modelId="{843A2E12-E96B-44B7-B022-B8C9D817CA78}" type="parTrans" cxnId="{7D225991-AB59-478D-A342-97FE630E7E4F}">
      <dgm:prSet/>
      <dgm:spPr/>
      <dgm:t>
        <a:bodyPr/>
        <a:lstStyle/>
        <a:p>
          <a:endParaRPr lang="en-IE"/>
        </a:p>
      </dgm:t>
    </dgm:pt>
    <dgm:pt modelId="{03BE00A0-93AF-48B6-9A74-637D7A41C9E4}" type="sibTrans" cxnId="{7D225991-AB59-478D-A342-97FE630E7E4F}">
      <dgm:prSet/>
      <dgm:spPr/>
      <dgm:t>
        <a:bodyPr/>
        <a:lstStyle/>
        <a:p>
          <a:endParaRPr lang="en-IE"/>
        </a:p>
      </dgm:t>
    </dgm:pt>
    <dgm:pt modelId="{7FD9CBA7-859B-4CDD-B09E-BB5A811FF1C8}" type="pres">
      <dgm:prSet presAssocID="{229748DE-8DAB-4618-AF3A-9FAD39102E4E}" presName="linear" presStyleCnt="0">
        <dgm:presLayoutVars>
          <dgm:animLvl val="lvl"/>
          <dgm:resizeHandles val="exact"/>
        </dgm:presLayoutVars>
      </dgm:prSet>
      <dgm:spPr/>
      <dgm:t>
        <a:bodyPr/>
        <a:lstStyle/>
        <a:p>
          <a:endParaRPr lang="en-IE"/>
        </a:p>
      </dgm:t>
    </dgm:pt>
    <dgm:pt modelId="{95005FA8-AE9D-433A-B15C-670C258BBECB}" type="pres">
      <dgm:prSet presAssocID="{49B8E69A-33D2-497F-A26B-A705663E1D97}" presName="parentText" presStyleLbl="node1" presStyleIdx="0" presStyleCnt="1">
        <dgm:presLayoutVars>
          <dgm:chMax val="0"/>
          <dgm:bulletEnabled val="1"/>
        </dgm:presLayoutVars>
      </dgm:prSet>
      <dgm:spPr/>
      <dgm:t>
        <a:bodyPr/>
        <a:lstStyle/>
        <a:p>
          <a:endParaRPr lang="en-IE"/>
        </a:p>
      </dgm:t>
    </dgm:pt>
  </dgm:ptLst>
  <dgm:cxnLst>
    <dgm:cxn modelId="{790D9641-1457-4868-99EA-29ABA1A437CE}" type="presOf" srcId="{49B8E69A-33D2-497F-A26B-A705663E1D97}" destId="{95005FA8-AE9D-433A-B15C-670C258BBECB}" srcOrd="0" destOrd="0" presId="urn:microsoft.com/office/officeart/2005/8/layout/vList2"/>
    <dgm:cxn modelId="{7D225991-AB59-478D-A342-97FE630E7E4F}" srcId="{229748DE-8DAB-4618-AF3A-9FAD39102E4E}" destId="{49B8E69A-33D2-497F-A26B-A705663E1D97}" srcOrd="0" destOrd="0" parTransId="{843A2E12-E96B-44B7-B022-B8C9D817CA78}" sibTransId="{03BE00A0-93AF-48B6-9A74-637D7A41C9E4}"/>
    <dgm:cxn modelId="{EBA6BFA4-CF01-422E-85B2-6BB574A7CD73}" type="presOf" srcId="{229748DE-8DAB-4618-AF3A-9FAD39102E4E}" destId="{7FD9CBA7-859B-4CDD-B09E-BB5A811FF1C8}" srcOrd="0" destOrd="0" presId="urn:microsoft.com/office/officeart/2005/8/layout/vList2"/>
    <dgm:cxn modelId="{D519C4F7-B5E0-4D33-8088-15AD5C44B846}" type="presParOf" srcId="{7FD9CBA7-859B-4CDD-B09E-BB5A811FF1C8}" destId="{95005FA8-AE9D-433A-B15C-670C258BBEC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CBE526C-12FD-4963-B938-756F7EF41B8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IE"/>
        </a:p>
      </dgm:t>
    </dgm:pt>
    <dgm:pt modelId="{1D47D859-EE5F-436D-BCDA-65FCEF1088F1}">
      <dgm:prSet phldrT="[Text]"/>
      <dgm:spPr>
        <a:solidFill>
          <a:schemeClr val="tx2">
            <a:lumMod val="25000"/>
          </a:schemeClr>
        </a:solidFill>
      </dgm:spPr>
      <dgm:t>
        <a:bodyPr/>
        <a:lstStyle/>
        <a:p>
          <a:r>
            <a:rPr lang="en-IE" dirty="0" smtClean="0"/>
            <a:t>Construction Studies</a:t>
          </a:r>
          <a:endParaRPr lang="en-IE" dirty="0"/>
        </a:p>
      </dgm:t>
    </dgm:pt>
    <dgm:pt modelId="{226C981D-8AB6-440D-B153-F042F90FE085}" type="parTrans" cxnId="{94221978-555B-4CD8-AEF0-65F092A67974}">
      <dgm:prSet/>
      <dgm:spPr/>
      <dgm:t>
        <a:bodyPr/>
        <a:lstStyle/>
        <a:p>
          <a:endParaRPr lang="en-IE"/>
        </a:p>
      </dgm:t>
    </dgm:pt>
    <dgm:pt modelId="{DE39DE9B-E275-4260-B6B2-255DE4A543DE}" type="sibTrans" cxnId="{94221978-555B-4CD8-AEF0-65F092A67974}">
      <dgm:prSet/>
      <dgm:spPr/>
      <dgm:t>
        <a:bodyPr/>
        <a:lstStyle/>
        <a:p>
          <a:endParaRPr lang="en-IE"/>
        </a:p>
      </dgm:t>
    </dgm:pt>
    <dgm:pt modelId="{E1274815-0285-4E26-A205-6D45D809173D}">
      <dgm:prSet phldrT="[Text]"/>
      <dgm:spPr/>
      <dgm:t>
        <a:bodyPr/>
        <a:lstStyle/>
        <a:p>
          <a:r>
            <a:rPr lang="en-IE" dirty="0" smtClean="0"/>
            <a:t>40%Project</a:t>
          </a:r>
          <a:endParaRPr lang="en-IE" dirty="0"/>
        </a:p>
      </dgm:t>
    </dgm:pt>
    <dgm:pt modelId="{7650025D-4458-4D16-AD62-884B2A246C92}" type="parTrans" cxnId="{A786926D-01E3-4D64-BCE7-832CBF0B1BB0}">
      <dgm:prSet/>
      <dgm:spPr/>
      <dgm:t>
        <a:bodyPr/>
        <a:lstStyle/>
        <a:p>
          <a:endParaRPr lang="en-IE"/>
        </a:p>
      </dgm:t>
    </dgm:pt>
    <dgm:pt modelId="{5ACD3751-C581-4CF8-ADFB-B3AA678A5B99}" type="sibTrans" cxnId="{A786926D-01E3-4D64-BCE7-832CBF0B1BB0}">
      <dgm:prSet/>
      <dgm:spPr/>
      <dgm:t>
        <a:bodyPr/>
        <a:lstStyle/>
        <a:p>
          <a:endParaRPr lang="en-IE"/>
        </a:p>
      </dgm:t>
    </dgm:pt>
    <dgm:pt modelId="{543F1F04-C5B7-42D3-A4CB-6E86AD54CC3E}">
      <dgm:prSet phldrT="[Text]"/>
      <dgm:spPr/>
      <dgm:t>
        <a:bodyPr/>
        <a:lstStyle/>
        <a:p>
          <a:r>
            <a:rPr lang="en-IE" dirty="0" smtClean="0"/>
            <a:t>60%Written</a:t>
          </a:r>
          <a:endParaRPr lang="en-IE" dirty="0"/>
        </a:p>
      </dgm:t>
    </dgm:pt>
    <dgm:pt modelId="{74B7D55D-93E6-438B-8AD8-581C2F1CAC35}" type="parTrans" cxnId="{05F9E268-A730-45D0-A4F8-509E4941DEBC}">
      <dgm:prSet/>
      <dgm:spPr/>
      <dgm:t>
        <a:bodyPr/>
        <a:lstStyle/>
        <a:p>
          <a:endParaRPr lang="en-IE"/>
        </a:p>
      </dgm:t>
    </dgm:pt>
    <dgm:pt modelId="{22121D60-5168-41B6-8974-273041694F7A}" type="sibTrans" cxnId="{05F9E268-A730-45D0-A4F8-509E4941DEBC}">
      <dgm:prSet/>
      <dgm:spPr/>
      <dgm:t>
        <a:bodyPr/>
        <a:lstStyle/>
        <a:p>
          <a:endParaRPr lang="en-IE"/>
        </a:p>
      </dgm:t>
    </dgm:pt>
    <dgm:pt modelId="{763F1E6A-5A44-4BFD-850D-330AEBA854BB}">
      <dgm:prSet phldrT="[Text]"/>
      <dgm:spPr>
        <a:solidFill>
          <a:schemeClr val="accent2">
            <a:lumMod val="75000"/>
          </a:schemeClr>
        </a:solidFill>
      </dgm:spPr>
      <dgm:t>
        <a:bodyPr/>
        <a:lstStyle/>
        <a:p>
          <a:r>
            <a:rPr lang="en-IE" dirty="0" smtClean="0"/>
            <a:t>Design Communications </a:t>
          </a:r>
        </a:p>
        <a:p>
          <a:r>
            <a:rPr lang="en-IE" dirty="0" smtClean="0"/>
            <a:t>Technology</a:t>
          </a:r>
          <a:endParaRPr lang="en-IE" dirty="0"/>
        </a:p>
      </dgm:t>
    </dgm:pt>
    <dgm:pt modelId="{072235D1-EDCC-4607-BC1B-4DCFA8BAA7B6}" type="parTrans" cxnId="{CC3BC68E-5089-4E36-A6C3-6E3FBEF7847A}">
      <dgm:prSet/>
      <dgm:spPr/>
      <dgm:t>
        <a:bodyPr/>
        <a:lstStyle/>
        <a:p>
          <a:endParaRPr lang="en-IE"/>
        </a:p>
      </dgm:t>
    </dgm:pt>
    <dgm:pt modelId="{C446B907-C566-44F3-AF61-4E42159AEEF7}" type="sibTrans" cxnId="{CC3BC68E-5089-4E36-A6C3-6E3FBEF7847A}">
      <dgm:prSet/>
      <dgm:spPr/>
      <dgm:t>
        <a:bodyPr/>
        <a:lstStyle/>
        <a:p>
          <a:endParaRPr lang="en-IE"/>
        </a:p>
      </dgm:t>
    </dgm:pt>
    <dgm:pt modelId="{4796023B-346A-4F52-BBF5-744725C85AB4}">
      <dgm:prSet phldrT="[Text]"/>
      <dgm:spPr/>
      <dgm:t>
        <a:bodyPr/>
        <a:lstStyle/>
        <a:p>
          <a:r>
            <a:rPr lang="en-IE" dirty="0" smtClean="0"/>
            <a:t>40% Project</a:t>
          </a:r>
          <a:endParaRPr lang="en-IE" dirty="0"/>
        </a:p>
      </dgm:t>
    </dgm:pt>
    <dgm:pt modelId="{60595F01-7C14-40A6-A7C9-4C69BBE72F4E}" type="parTrans" cxnId="{3B2259DC-543B-4C50-B968-6FBB9B298B2C}">
      <dgm:prSet/>
      <dgm:spPr/>
      <dgm:t>
        <a:bodyPr/>
        <a:lstStyle/>
        <a:p>
          <a:endParaRPr lang="en-IE"/>
        </a:p>
      </dgm:t>
    </dgm:pt>
    <dgm:pt modelId="{02A44BD8-53DE-495A-B023-D4D1FDBF6565}" type="sibTrans" cxnId="{3B2259DC-543B-4C50-B968-6FBB9B298B2C}">
      <dgm:prSet/>
      <dgm:spPr/>
      <dgm:t>
        <a:bodyPr/>
        <a:lstStyle/>
        <a:p>
          <a:endParaRPr lang="en-IE"/>
        </a:p>
      </dgm:t>
    </dgm:pt>
    <dgm:pt modelId="{6748B8CB-CD3F-4F00-A251-F4C5E41AA0C3}">
      <dgm:prSet phldrT="[Text]"/>
      <dgm:spPr/>
      <dgm:t>
        <a:bodyPr/>
        <a:lstStyle/>
        <a:p>
          <a:r>
            <a:rPr lang="en-IE" dirty="0" smtClean="0"/>
            <a:t>60%Written</a:t>
          </a:r>
          <a:endParaRPr lang="en-IE" dirty="0"/>
        </a:p>
      </dgm:t>
    </dgm:pt>
    <dgm:pt modelId="{B4B7BC4F-5F12-43A6-905D-41329E02FBDA}" type="parTrans" cxnId="{02420876-0ECB-4C2F-94C8-4460FDF62EB8}">
      <dgm:prSet/>
      <dgm:spPr/>
      <dgm:t>
        <a:bodyPr/>
        <a:lstStyle/>
        <a:p>
          <a:endParaRPr lang="en-IE"/>
        </a:p>
      </dgm:t>
    </dgm:pt>
    <dgm:pt modelId="{64BC1EB2-F7CC-49D1-BADD-4C586DD51150}" type="sibTrans" cxnId="{02420876-0ECB-4C2F-94C8-4460FDF62EB8}">
      <dgm:prSet/>
      <dgm:spPr/>
      <dgm:t>
        <a:bodyPr/>
        <a:lstStyle/>
        <a:p>
          <a:endParaRPr lang="en-IE"/>
        </a:p>
      </dgm:t>
    </dgm:pt>
    <dgm:pt modelId="{D9275DA8-E831-47C0-B611-DAE2150E1623}" type="pres">
      <dgm:prSet presAssocID="{1CBE526C-12FD-4963-B938-756F7EF41B83}" presName="Name0" presStyleCnt="0">
        <dgm:presLayoutVars>
          <dgm:dir/>
          <dgm:animLvl val="lvl"/>
          <dgm:resizeHandles/>
        </dgm:presLayoutVars>
      </dgm:prSet>
      <dgm:spPr/>
      <dgm:t>
        <a:bodyPr/>
        <a:lstStyle/>
        <a:p>
          <a:endParaRPr lang="en-IE"/>
        </a:p>
      </dgm:t>
    </dgm:pt>
    <dgm:pt modelId="{0CD9327E-8826-4AAD-BAD0-8EA0E99B1E42}" type="pres">
      <dgm:prSet presAssocID="{1D47D859-EE5F-436D-BCDA-65FCEF1088F1}" presName="linNode" presStyleCnt="0"/>
      <dgm:spPr/>
    </dgm:pt>
    <dgm:pt modelId="{6401DB88-5FA1-489E-953A-41145710A393}" type="pres">
      <dgm:prSet presAssocID="{1D47D859-EE5F-436D-BCDA-65FCEF1088F1}" presName="parentShp" presStyleLbl="node1" presStyleIdx="0" presStyleCnt="2">
        <dgm:presLayoutVars>
          <dgm:bulletEnabled val="1"/>
        </dgm:presLayoutVars>
      </dgm:prSet>
      <dgm:spPr/>
      <dgm:t>
        <a:bodyPr/>
        <a:lstStyle/>
        <a:p>
          <a:endParaRPr lang="en-IE"/>
        </a:p>
      </dgm:t>
    </dgm:pt>
    <dgm:pt modelId="{A1CA5846-B262-493C-B605-9F716BEEA868}" type="pres">
      <dgm:prSet presAssocID="{1D47D859-EE5F-436D-BCDA-65FCEF1088F1}" presName="childShp" presStyleLbl="bgAccFollowNode1" presStyleIdx="0" presStyleCnt="2">
        <dgm:presLayoutVars>
          <dgm:bulletEnabled val="1"/>
        </dgm:presLayoutVars>
      </dgm:prSet>
      <dgm:spPr/>
      <dgm:t>
        <a:bodyPr/>
        <a:lstStyle/>
        <a:p>
          <a:endParaRPr lang="en-IE"/>
        </a:p>
      </dgm:t>
    </dgm:pt>
    <dgm:pt modelId="{39666954-3A8D-4A7B-A0E2-DE80CE236735}" type="pres">
      <dgm:prSet presAssocID="{DE39DE9B-E275-4260-B6B2-255DE4A543DE}" presName="spacing" presStyleCnt="0"/>
      <dgm:spPr/>
    </dgm:pt>
    <dgm:pt modelId="{9E332707-3516-42CD-BACD-84F26C535420}" type="pres">
      <dgm:prSet presAssocID="{763F1E6A-5A44-4BFD-850D-330AEBA854BB}" presName="linNode" presStyleCnt="0"/>
      <dgm:spPr/>
    </dgm:pt>
    <dgm:pt modelId="{F21C036B-EFE0-438F-B855-C77145C29BEB}" type="pres">
      <dgm:prSet presAssocID="{763F1E6A-5A44-4BFD-850D-330AEBA854BB}" presName="parentShp" presStyleLbl="node1" presStyleIdx="1" presStyleCnt="2">
        <dgm:presLayoutVars>
          <dgm:bulletEnabled val="1"/>
        </dgm:presLayoutVars>
      </dgm:prSet>
      <dgm:spPr/>
      <dgm:t>
        <a:bodyPr/>
        <a:lstStyle/>
        <a:p>
          <a:endParaRPr lang="en-IE"/>
        </a:p>
      </dgm:t>
    </dgm:pt>
    <dgm:pt modelId="{03D82B42-52B1-4B64-9A72-FBB4BED4C461}" type="pres">
      <dgm:prSet presAssocID="{763F1E6A-5A44-4BFD-850D-330AEBA854BB}" presName="childShp" presStyleLbl="bgAccFollowNode1" presStyleIdx="1" presStyleCnt="2">
        <dgm:presLayoutVars>
          <dgm:bulletEnabled val="1"/>
        </dgm:presLayoutVars>
      </dgm:prSet>
      <dgm:spPr/>
      <dgm:t>
        <a:bodyPr/>
        <a:lstStyle/>
        <a:p>
          <a:endParaRPr lang="en-IE"/>
        </a:p>
      </dgm:t>
    </dgm:pt>
  </dgm:ptLst>
  <dgm:cxnLst>
    <dgm:cxn modelId="{F549E0B5-1BC4-4AA5-B4AA-9E3A0E2A13AC}" type="presOf" srcId="{E1274815-0285-4E26-A205-6D45D809173D}" destId="{A1CA5846-B262-493C-B605-9F716BEEA868}" srcOrd="0" destOrd="0" presId="urn:microsoft.com/office/officeart/2005/8/layout/vList6"/>
    <dgm:cxn modelId="{F109AB2D-8EF3-42DC-A565-76AA9469D418}" type="presOf" srcId="{4796023B-346A-4F52-BBF5-744725C85AB4}" destId="{03D82B42-52B1-4B64-9A72-FBB4BED4C461}" srcOrd="0" destOrd="0" presId="urn:microsoft.com/office/officeart/2005/8/layout/vList6"/>
    <dgm:cxn modelId="{A786926D-01E3-4D64-BCE7-832CBF0B1BB0}" srcId="{1D47D859-EE5F-436D-BCDA-65FCEF1088F1}" destId="{E1274815-0285-4E26-A205-6D45D809173D}" srcOrd="0" destOrd="0" parTransId="{7650025D-4458-4D16-AD62-884B2A246C92}" sibTransId="{5ACD3751-C581-4CF8-ADFB-B3AA678A5B99}"/>
    <dgm:cxn modelId="{02420876-0ECB-4C2F-94C8-4460FDF62EB8}" srcId="{763F1E6A-5A44-4BFD-850D-330AEBA854BB}" destId="{6748B8CB-CD3F-4F00-A251-F4C5E41AA0C3}" srcOrd="1" destOrd="0" parTransId="{B4B7BC4F-5F12-43A6-905D-41329E02FBDA}" sibTransId="{64BC1EB2-F7CC-49D1-BADD-4C586DD51150}"/>
    <dgm:cxn modelId="{05F9E268-A730-45D0-A4F8-509E4941DEBC}" srcId="{1D47D859-EE5F-436D-BCDA-65FCEF1088F1}" destId="{543F1F04-C5B7-42D3-A4CB-6E86AD54CC3E}" srcOrd="1" destOrd="0" parTransId="{74B7D55D-93E6-438B-8AD8-581C2F1CAC35}" sibTransId="{22121D60-5168-41B6-8974-273041694F7A}"/>
    <dgm:cxn modelId="{3B2259DC-543B-4C50-B968-6FBB9B298B2C}" srcId="{763F1E6A-5A44-4BFD-850D-330AEBA854BB}" destId="{4796023B-346A-4F52-BBF5-744725C85AB4}" srcOrd="0" destOrd="0" parTransId="{60595F01-7C14-40A6-A7C9-4C69BBE72F4E}" sibTransId="{02A44BD8-53DE-495A-B023-D4D1FDBF6565}"/>
    <dgm:cxn modelId="{94221978-555B-4CD8-AEF0-65F092A67974}" srcId="{1CBE526C-12FD-4963-B938-756F7EF41B83}" destId="{1D47D859-EE5F-436D-BCDA-65FCEF1088F1}" srcOrd="0" destOrd="0" parTransId="{226C981D-8AB6-440D-B153-F042F90FE085}" sibTransId="{DE39DE9B-E275-4260-B6B2-255DE4A543DE}"/>
    <dgm:cxn modelId="{503C59A0-CC95-40E0-89BE-B0E72C23299D}" type="presOf" srcId="{763F1E6A-5A44-4BFD-850D-330AEBA854BB}" destId="{F21C036B-EFE0-438F-B855-C77145C29BEB}" srcOrd="0" destOrd="0" presId="urn:microsoft.com/office/officeart/2005/8/layout/vList6"/>
    <dgm:cxn modelId="{B7D31B2B-DA34-43D0-AD8F-8B677188042E}" type="presOf" srcId="{543F1F04-C5B7-42D3-A4CB-6E86AD54CC3E}" destId="{A1CA5846-B262-493C-B605-9F716BEEA868}" srcOrd="0" destOrd="1" presId="urn:microsoft.com/office/officeart/2005/8/layout/vList6"/>
    <dgm:cxn modelId="{621B9910-F876-4EA1-8399-4777DC5CC441}" type="presOf" srcId="{1D47D859-EE5F-436D-BCDA-65FCEF1088F1}" destId="{6401DB88-5FA1-489E-953A-41145710A393}" srcOrd="0" destOrd="0" presId="urn:microsoft.com/office/officeart/2005/8/layout/vList6"/>
    <dgm:cxn modelId="{CC3BC68E-5089-4E36-A6C3-6E3FBEF7847A}" srcId="{1CBE526C-12FD-4963-B938-756F7EF41B83}" destId="{763F1E6A-5A44-4BFD-850D-330AEBA854BB}" srcOrd="1" destOrd="0" parTransId="{072235D1-EDCC-4607-BC1B-4DCFA8BAA7B6}" sibTransId="{C446B907-C566-44F3-AF61-4E42159AEEF7}"/>
    <dgm:cxn modelId="{0130874B-F510-4A27-9DC6-0F0EAA7DE279}" type="presOf" srcId="{1CBE526C-12FD-4963-B938-756F7EF41B83}" destId="{D9275DA8-E831-47C0-B611-DAE2150E1623}" srcOrd="0" destOrd="0" presId="urn:microsoft.com/office/officeart/2005/8/layout/vList6"/>
    <dgm:cxn modelId="{A202E05D-1A93-4560-A88A-6612D4512D33}" type="presOf" srcId="{6748B8CB-CD3F-4F00-A251-F4C5E41AA0C3}" destId="{03D82B42-52B1-4B64-9A72-FBB4BED4C461}" srcOrd="0" destOrd="1" presId="urn:microsoft.com/office/officeart/2005/8/layout/vList6"/>
    <dgm:cxn modelId="{0FA6F81E-4476-4C85-945F-60FDCBFA2E88}" type="presParOf" srcId="{D9275DA8-E831-47C0-B611-DAE2150E1623}" destId="{0CD9327E-8826-4AAD-BAD0-8EA0E99B1E42}" srcOrd="0" destOrd="0" presId="urn:microsoft.com/office/officeart/2005/8/layout/vList6"/>
    <dgm:cxn modelId="{CD8C2DF9-6132-448B-BE62-124F13CD6689}" type="presParOf" srcId="{0CD9327E-8826-4AAD-BAD0-8EA0E99B1E42}" destId="{6401DB88-5FA1-489E-953A-41145710A393}" srcOrd="0" destOrd="0" presId="urn:microsoft.com/office/officeart/2005/8/layout/vList6"/>
    <dgm:cxn modelId="{54BDBD97-1281-4515-9421-FBB4354C5B09}" type="presParOf" srcId="{0CD9327E-8826-4AAD-BAD0-8EA0E99B1E42}" destId="{A1CA5846-B262-493C-B605-9F716BEEA868}" srcOrd="1" destOrd="0" presId="urn:microsoft.com/office/officeart/2005/8/layout/vList6"/>
    <dgm:cxn modelId="{566CC3B7-4D5D-4496-9476-FD9811056DDD}" type="presParOf" srcId="{D9275DA8-E831-47C0-B611-DAE2150E1623}" destId="{39666954-3A8D-4A7B-A0E2-DE80CE236735}" srcOrd="1" destOrd="0" presId="urn:microsoft.com/office/officeart/2005/8/layout/vList6"/>
    <dgm:cxn modelId="{7817B642-EBF8-413C-A6E5-1E12DD92CA6E}" type="presParOf" srcId="{D9275DA8-E831-47C0-B611-DAE2150E1623}" destId="{9E332707-3516-42CD-BACD-84F26C535420}" srcOrd="2" destOrd="0" presId="urn:microsoft.com/office/officeart/2005/8/layout/vList6"/>
    <dgm:cxn modelId="{67EA01A6-2436-4291-B7AB-CCE732453E3C}" type="presParOf" srcId="{9E332707-3516-42CD-BACD-84F26C535420}" destId="{F21C036B-EFE0-438F-B855-C77145C29BEB}" srcOrd="0" destOrd="0" presId="urn:microsoft.com/office/officeart/2005/8/layout/vList6"/>
    <dgm:cxn modelId="{992009E3-AFD2-41C1-A869-CAA28CC3A673}" type="presParOf" srcId="{9E332707-3516-42CD-BACD-84F26C535420}" destId="{03D82B42-52B1-4B64-9A72-FBB4BED4C461}"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72EEC8E-5E1B-4A1C-AE9E-EAC2DD054333}" type="doc">
      <dgm:prSet loTypeId="urn:microsoft.com/office/officeart/2005/8/layout/vList2" loCatId="list" qsTypeId="urn:microsoft.com/office/officeart/2005/8/quickstyle/3d1" qsCatId="3D" csTypeId="urn:microsoft.com/office/officeart/2005/8/colors/accent1_2" csCatId="accent1"/>
      <dgm:spPr/>
      <dgm:t>
        <a:bodyPr/>
        <a:lstStyle/>
        <a:p>
          <a:endParaRPr lang="en-IE"/>
        </a:p>
      </dgm:t>
    </dgm:pt>
    <dgm:pt modelId="{4C81C9BF-8A9F-4207-8DAA-CF0F90E76DE2}">
      <dgm:prSet/>
      <dgm:spPr/>
      <dgm:t>
        <a:bodyPr/>
        <a:lstStyle/>
        <a:p>
          <a:pPr rtl="0"/>
          <a:r>
            <a:rPr lang="en-IE" b="1" smtClean="0"/>
            <a:t>Geography &amp; History</a:t>
          </a:r>
          <a:endParaRPr lang="en-IE"/>
        </a:p>
      </dgm:t>
    </dgm:pt>
    <dgm:pt modelId="{54504B4F-0B58-4945-A81C-51E8780B153B}" type="parTrans" cxnId="{563C0F6A-87B9-4BE2-A447-8C861B3911DC}">
      <dgm:prSet/>
      <dgm:spPr/>
      <dgm:t>
        <a:bodyPr/>
        <a:lstStyle/>
        <a:p>
          <a:endParaRPr lang="en-IE"/>
        </a:p>
      </dgm:t>
    </dgm:pt>
    <dgm:pt modelId="{8AAC0719-29B9-49D9-BE7B-C108E6FCC2B5}" type="sibTrans" cxnId="{563C0F6A-87B9-4BE2-A447-8C861B3911DC}">
      <dgm:prSet/>
      <dgm:spPr/>
      <dgm:t>
        <a:bodyPr/>
        <a:lstStyle/>
        <a:p>
          <a:endParaRPr lang="en-IE"/>
        </a:p>
      </dgm:t>
    </dgm:pt>
    <dgm:pt modelId="{8B0B878E-34F5-4D46-8AB5-A5F4C74CDBC9}" type="pres">
      <dgm:prSet presAssocID="{172EEC8E-5E1B-4A1C-AE9E-EAC2DD054333}" presName="linear" presStyleCnt="0">
        <dgm:presLayoutVars>
          <dgm:animLvl val="lvl"/>
          <dgm:resizeHandles val="exact"/>
        </dgm:presLayoutVars>
      </dgm:prSet>
      <dgm:spPr/>
      <dgm:t>
        <a:bodyPr/>
        <a:lstStyle/>
        <a:p>
          <a:endParaRPr lang="en-IE"/>
        </a:p>
      </dgm:t>
    </dgm:pt>
    <dgm:pt modelId="{960F2049-2AB3-48B0-A685-F2C2EBB51B93}" type="pres">
      <dgm:prSet presAssocID="{4C81C9BF-8A9F-4207-8DAA-CF0F90E76DE2}" presName="parentText" presStyleLbl="node1" presStyleIdx="0" presStyleCnt="1">
        <dgm:presLayoutVars>
          <dgm:chMax val="0"/>
          <dgm:bulletEnabled val="1"/>
        </dgm:presLayoutVars>
      </dgm:prSet>
      <dgm:spPr/>
      <dgm:t>
        <a:bodyPr/>
        <a:lstStyle/>
        <a:p>
          <a:endParaRPr lang="en-IE"/>
        </a:p>
      </dgm:t>
    </dgm:pt>
  </dgm:ptLst>
  <dgm:cxnLst>
    <dgm:cxn modelId="{64B183E2-1467-4864-A27A-4388D0DE11F5}" type="presOf" srcId="{4C81C9BF-8A9F-4207-8DAA-CF0F90E76DE2}" destId="{960F2049-2AB3-48B0-A685-F2C2EBB51B93}" srcOrd="0" destOrd="0" presId="urn:microsoft.com/office/officeart/2005/8/layout/vList2"/>
    <dgm:cxn modelId="{563C0F6A-87B9-4BE2-A447-8C861B3911DC}" srcId="{172EEC8E-5E1B-4A1C-AE9E-EAC2DD054333}" destId="{4C81C9BF-8A9F-4207-8DAA-CF0F90E76DE2}" srcOrd="0" destOrd="0" parTransId="{54504B4F-0B58-4945-A81C-51E8780B153B}" sibTransId="{8AAC0719-29B9-49D9-BE7B-C108E6FCC2B5}"/>
    <dgm:cxn modelId="{D07D66A0-B965-4F65-9EFC-53A9C40CA650}" type="presOf" srcId="{172EEC8E-5E1B-4A1C-AE9E-EAC2DD054333}" destId="{8B0B878E-34F5-4D46-8AB5-A5F4C74CDBC9}" srcOrd="0" destOrd="0" presId="urn:microsoft.com/office/officeart/2005/8/layout/vList2"/>
    <dgm:cxn modelId="{6D6C2B13-5848-4ABC-992B-41DAB9985C6B}" type="presParOf" srcId="{8B0B878E-34F5-4D46-8AB5-A5F4C74CDBC9}" destId="{960F2049-2AB3-48B0-A685-F2C2EBB51B9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EA9C5B1-F263-4EB7-A063-43E748DA831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IE"/>
        </a:p>
      </dgm:t>
    </dgm:pt>
    <dgm:pt modelId="{002B02DD-9199-4742-A588-C898E74193EB}">
      <dgm:prSet phldrT="[Text]"/>
      <dgm:spPr>
        <a:solidFill>
          <a:srgbClr val="00B050"/>
        </a:solidFill>
      </dgm:spPr>
      <dgm:t>
        <a:bodyPr/>
        <a:lstStyle/>
        <a:p>
          <a:r>
            <a:rPr lang="en-IE" dirty="0" smtClean="0"/>
            <a:t>Geography</a:t>
          </a:r>
          <a:endParaRPr lang="en-IE" dirty="0"/>
        </a:p>
      </dgm:t>
    </dgm:pt>
    <dgm:pt modelId="{1C31727B-71D9-452B-A34B-78A85A85CA41}" type="parTrans" cxnId="{2808C85E-A0D3-4045-A8E8-C76ABAC3727A}">
      <dgm:prSet/>
      <dgm:spPr/>
      <dgm:t>
        <a:bodyPr/>
        <a:lstStyle/>
        <a:p>
          <a:endParaRPr lang="en-IE"/>
        </a:p>
      </dgm:t>
    </dgm:pt>
    <dgm:pt modelId="{32ACFB50-607D-4DDF-B15D-9124F438D40B}" type="sibTrans" cxnId="{2808C85E-A0D3-4045-A8E8-C76ABAC3727A}">
      <dgm:prSet/>
      <dgm:spPr/>
      <dgm:t>
        <a:bodyPr/>
        <a:lstStyle/>
        <a:p>
          <a:endParaRPr lang="en-IE"/>
        </a:p>
      </dgm:t>
    </dgm:pt>
    <dgm:pt modelId="{66CBD0D4-D6F8-4C52-9690-82B9574C2957}">
      <dgm:prSet phldrT="[Text]"/>
      <dgm:spPr/>
      <dgm:t>
        <a:bodyPr/>
        <a:lstStyle/>
        <a:p>
          <a:r>
            <a:rPr lang="en-IE" dirty="0" smtClean="0"/>
            <a:t>20% Fieldwork</a:t>
          </a:r>
          <a:endParaRPr lang="en-IE" dirty="0"/>
        </a:p>
      </dgm:t>
    </dgm:pt>
    <dgm:pt modelId="{3B86620A-400A-4DEE-8D98-C6AA8CE33D81}" type="parTrans" cxnId="{1E15B396-4FDA-4B9E-9472-50EFB9D32336}">
      <dgm:prSet/>
      <dgm:spPr/>
      <dgm:t>
        <a:bodyPr/>
        <a:lstStyle/>
        <a:p>
          <a:endParaRPr lang="en-IE"/>
        </a:p>
      </dgm:t>
    </dgm:pt>
    <dgm:pt modelId="{0E42D248-46AF-4D8E-9247-C880370BCDD7}" type="sibTrans" cxnId="{1E15B396-4FDA-4B9E-9472-50EFB9D32336}">
      <dgm:prSet/>
      <dgm:spPr/>
      <dgm:t>
        <a:bodyPr/>
        <a:lstStyle/>
        <a:p>
          <a:endParaRPr lang="en-IE"/>
        </a:p>
      </dgm:t>
    </dgm:pt>
    <dgm:pt modelId="{F5438361-8703-4E63-8EC3-98111806A87D}">
      <dgm:prSet phldrT="[Text]"/>
      <dgm:spPr/>
      <dgm:t>
        <a:bodyPr/>
        <a:lstStyle/>
        <a:p>
          <a:r>
            <a:rPr lang="en-IE" dirty="0" smtClean="0"/>
            <a:t>80% Written</a:t>
          </a:r>
          <a:endParaRPr lang="en-IE" dirty="0"/>
        </a:p>
      </dgm:t>
    </dgm:pt>
    <dgm:pt modelId="{F289F725-1E02-443B-B456-B74AA9FB5305}" type="parTrans" cxnId="{9C3E7C18-F9B9-41F8-95B3-8EE6726340A6}">
      <dgm:prSet/>
      <dgm:spPr/>
      <dgm:t>
        <a:bodyPr/>
        <a:lstStyle/>
        <a:p>
          <a:endParaRPr lang="en-IE"/>
        </a:p>
      </dgm:t>
    </dgm:pt>
    <dgm:pt modelId="{5382E7E3-0277-4580-A641-23AD6D39DD24}" type="sibTrans" cxnId="{9C3E7C18-F9B9-41F8-95B3-8EE6726340A6}">
      <dgm:prSet/>
      <dgm:spPr/>
      <dgm:t>
        <a:bodyPr/>
        <a:lstStyle/>
        <a:p>
          <a:endParaRPr lang="en-IE"/>
        </a:p>
      </dgm:t>
    </dgm:pt>
    <dgm:pt modelId="{70B9B84B-915D-43E8-8147-F7B55EBA7902}">
      <dgm:prSet phldrT="[Text]"/>
      <dgm:spPr>
        <a:solidFill>
          <a:srgbClr val="7030A0"/>
        </a:solidFill>
      </dgm:spPr>
      <dgm:t>
        <a:bodyPr/>
        <a:lstStyle/>
        <a:p>
          <a:r>
            <a:rPr lang="en-IE" dirty="0" smtClean="0"/>
            <a:t>History</a:t>
          </a:r>
          <a:endParaRPr lang="en-IE" dirty="0"/>
        </a:p>
      </dgm:t>
    </dgm:pt>
    <dgm:pt modelId="{6B845423-5DE5-4EB5-9BB3-9B23B9A619BA}" type="parTrans" cxnId="{4B4FFF86-1F99-469A-99F8-2E892F0EB84A}">
      <dgm:prSet/>
      <dgm:spPr/>
      <dgm:t>
        <a:bodyPr/>
        <a:lstStyle/>
        <a:p>
          <a:endParaRPr lang="en-IE"/>
        </a:p>
      </dgm:t>
    </dgm:pt>
    <dgm:pt modelId="{593D3696-3FCE-491D-AFFF-0F16C384F9F8}" type="sibTrans" cxnId="{4B4FFF86-1F99-469A-99F8-2E892F0EB84A}">
      <dgm:prSet/>
      <dgm:spPr/>
      <dgm:t>
        <a:bodyPr/>
        <a:lstStyle/>
        <a:p>
          <a:endParaRPr lang="en-IE"/>
        </a:p>
      </dgm:t>
    </dgm:pt>
    <dgm:pt modelId="{BB495A3B-8C0C-49B9-A7D9-4A68DF79D69D}">
      <dgm:prSet phldrT="[Text]"/>
      <dgm:spPr/>
      <dgm:t>
        <a:bodyPr/>
        <a:lstStyle/>
        <a:p>
          <a:r>
            <a:rPr lang="en-IE" dirty="0" smtClean="0"/>
            <a:t>20% Research</a:t>
          </a:r>
          <a:endParaRPr lang="en-IE" dirty="0"/>
        </a:p>
      </dgm:t>
    </dgm:pt>
    <dgm:pt modelId="{A7956C0C-DA4A-456C-A879-24F32FADC575}" type="parTrans" cxnId="{CF028FCD-79AB-4CAC-B96C-0EBE8AF28F96}">
      <dgm:prSet/>
      <dgm:spPr/>
      <dgm:t>
        <a:bodyPr/>
        <a:lstStyle/>
        <a:p>
          <a:endParaRPr lang="en-IE"/>
        </a:p>
      </dgm:t>
    </dgm:pt>
    <dgm:pt modelId="{3CFF285D-4685-4A6C-BBDE-B70ABA44C852}" type="sibTrans" cxnId="{CF028FCD-79AB-4CAC-B96C-0EBE8AF28F96}">
      <dgm:prSet/>
      <dgm:spPr/>
      <dgm:t>
        <a:bodyPr/>
        <a:lstStyle/>
        <a:p>
          <a:endParaRPr lang="en-IE"/>
        </a:p>
      </dgm:t>
    </dgm:pt>
    <dgm:pt modelId="{3A174CA7-4749-471A-93CB-96E462B5BF0D}">
      <dgm:prSet phldrT="[Text]"/>
      <dgm:spPr/>
      <dgm:t>
        <a:bodyPr/>
        <a:lstStyle/>
        <a:p>
          <a:r>
            <a:rPr lang="en-IE" dirty="0" smtClean="0"/>
            <a:t>80%Written</a:t>
          </a:r>
          <a:endParaRPr lang="en-IE" dirty="0"/>
        </a:p>
      </dgm:t>
    </dgm:pt>
    <dgm:pt modelId="{5398E17D-0B30-4203-A040-7EF537BD0363}" type="parTrans" cxnId="{91500923-E783-4E5C-9570-F4565B41DB7A}">
      <dgm:prSet/>
      <dgm:spPr/>
      <dgm:t>
        <a:bodyPr/>
        <a:lstStyle/>
        <a:p>
          <a:endParaRPr lang="en-IE"/>
        </a:p>
      </dgm:t>
    </dgm:pt>
    <dgm:pt modelId="{57C8D3AF-701B-4F09-9364-0D2F244A86C0}" type="sibTrans" cxnId="{91500923-E783-4E5C-9570-F4565B41DB7A}">
      <dgm:prSet/>
      <dgm:spPr/>
      <dgm:t>
        <a:bodyPr/>
        <a:lstStyle/>
        <a:p>
          <a:endParaRPr lang="en-IE"/>
        </a:p>
      </dgm:t>
    </dgm:pt>
    <dgm:pt modelId="{906AD6AC-21B6-43B1-BADA-3E7A1F934A26}" type="pres">
      <dgm:prSet presAssocID="{CEA9C5B1-F263-4EB7-A063-43E748DA8313}" presName="Name0" presStyleCnt="0">
        <dgm:presLayoutVars>
          <dgm:dir/>
          <dgm:animLvl val="lvl"/>
          <dgm:resizeHandles/>
        </dgm:presLayoutVars>
      </dgm:prSet>
      <dgm:spPr/>
      <dgm:t>
        <a:bodyPr/>
        <a:lstStyle/>
        <a:p>
          <a:endParaRPr lang="en-IE"/>
        </a:p>
      </dgm:t>
    </dgm:pt>
    <dgm:pt modelId="{ED36D6E8-FA10-4B80-9B46-EA47DDD8A5F1}" type="pres">
      <dgm:prSet presAssocID="{002B02DD-9199-4742-A588-C898E74193EB}" presName="linNode" presStyleCnt="0"/>
      <dgm:spPr/>
    </dgm:pt>
    <dgm:pt modelId="{47BA3EC0-B281-439B-A3CE-D1A4D43C8456}" type="pres">
      <dgm:prSet presAssocID="{002B02DD-9199-4742-A588-C898E74193EB}" presName="parentShp" presStyleLbl="node1" presStyleIdx="0" presStyleCnt="2">
        <dgm:presLayoutVars>
          <dgm:bulletEnabled val="1"/>
        </dgm:presLayoutVars>
      </dgm:prSet>
      <dgm:spPr/>
      <dgm:t>
        <a:bodyPr/>
        <a:lstStyle/>
        <a:p>
          <a:endParaRPr lang="en-IE"/>
        </a:p>
      </dgm:t>
    </dgm:pt>
    <dgm:pt modelId="{73356F5C-BFB6-4A75-8D8E-E58B3786431A}" type="pres">
      <dgm:prSet presAssocID="{002B02DD-9199-4742-A588-C898E74193EB}" presName="childShp" presStyleLbl="bgAccFollowNode1" presStyleIdx="0" presStyleCnt="2">
        <dgm:presLayoutVars>
          <dgm:bulletEnabled val="1"/>
        </dgm:presLayoutVars>
      </dgm:prSet>
      <dgm:spPr/>
      <dgm:t>
        <a:bodyPr/>
        <a:lstStyle/>
        <a:p>
          <a:endParaRPr lang="en-IE"/>
        </a:p>
      </dgm:t>
    </dgm:pt>
    <dgm:pt modelId="{E20FEF5A-4075-4470-9C4E-D091A23AE091}" type="pres">
      <dgm:prSet presAssocID="{32ACFB50-607D-4DDF-B15D-9124F438D40B}" presName="spacing" presStyleCnt="0"/>
      <dgm:spPr/>
    </dgm:pt>
    <dgm:pt modelId="{835558E2-1916-4530-A454-52BA6083521D}" type="pres">
      <dgm:prSet presAssocID="{70B9B84B-915D-43E8-8147-F7B55EBA7902}" presName="linNode" presStyleCnt="0"/>
      <dgm:spPr/>
    </dgm:pt>
    <dgm:pt modelId="{09A216F3-F71B-44B9-BC64-162C874FF39A}" type="pres">
      <dgm:prSet presAssocID="{70B9B84B-915D-43E8-8147-F7B55EBA7902}" presName="parentShp" presStyleLbl="node1" presStyleIdx="1" presStyleCnt="2">
        <dgm:presLayoutVars>
          <dgm:bulletEnabled val="1"/>
        </dgm:presLayoutVars>
      </dgm:prSet>
      <dgm:spPr/>
      <dgm:t>
        <a:bodyPr/>
        <a:lstStyle/>
        <a:p>
          <a:endParaRPr lang="en-IE"/>
        </a:p>
      </dgm:t>
    </dgm:pt>
    <dgm:pt modelId="{9F0EB99C-FD8E-4F4A-A410-5EE0190C1D89}" type="pres">
      <dgm:prSet presAssocID="{70B9B84B-915D-43E8-8147-F7B55EBA7902}" presName="childShp" presStyleLbl="bgAccFollowNode1" presStyleIdx="1" presStyleCnt="2">
        <dgm:presLayoutVars>
          <dgm:bulletEnabled val="1"/>
        </dgm:presLayoutVars>
      </dgm:prSet>
      <dgm:spPr/>
      <dgm:t>
        <a:bodyPr/>
        <a:lstStyle/>
        <a:p>
          <a:endParaRPr lang="en-IE"/>
        </a:p>
      </dgm:t>
    </dgm:pt>
  </dgm:ptLst>
  <dgm:cxnLst>
    <dgm:cxn modelId="{990C2C13-62B4-42AF-83EF-447F34434A0E}" type="presOf" srcId="{70B9B84B-915D-43E8-8147-F7B55EBA7902}" destId="{09A216F3-F71B-44B9-BC64-162C874FF39A}" srcOrd="0" destOrd="0" presId="urn:microsoft.com/office/officeart/2005/8/layout/vList6"/>
    <dgm:cxn modelId="{2808C85E-A0D3-4045-A8E8-C76ABAC3727A}" srcId="{CEA9C5B1-F263-4EB7-A063-43E748DA8313}" destId="{002B02DD-9199-4742-A588-C898E74193EB}" srcOrd="0" destOrd="0" parTransId="{1C31727B-71D9-452B-A34B-78A85A85CA41}" sibTransId="{32ACFB50-607D-4DDF-B15D-9124F438D40B}"/>
    <dgm:cxn modelId="{D9EDE033-A005-4843-BE40-24941D7C372D}" type="presOf" srcId="{F5438361-8703-4E63-8EC3-98111806A87D}" destId="{73356F5C-BFB6-4A75-8D8E-E58B3786431A}" srcOrd="0" destOrd="1" presId="urn:microsoft.com/office/officeart/2005/8/layout/vList6"/>
    <dgm:cxn modelId="{F4AC71DB-29A1-4416-A9C7-315F78A8429C}" type="presOf" srcId="{CEA9C5B1-F263-4EB7-A063-43E748DA8313}" destId="{906AD6AC-21B6-43B1-BADA-3E7A1F934A26}" srcOrd="0" destOrd="0" presId="urn:microsoft.com/office/officeart/2005/8/layout/vList6"/>
    <dgm:cxn modelId="{1E15B396-4FDA-4B9E-9472-50EFB9D32336}" srcId="{002B02DD-9199-4742-A588-C898E74193EB}" destId="{66CBD0D4-D6F8-4C52-9690-82B9574C2957}" srcOrd="0" destOrd="0" parTransId="{3B86620A-400A-4DEE-8D98-C6AA8CE33D81}" sibTransId="{0E42D248-46AF-4D8E-9247-C880370BCDD7}"/>
    <dgm:cxn modelId="{9C3E7C18-F9B9-41F8-95B3-8EE6726340A6}" srcId="{002B02DD-9199-4742-A588-C898E74193EB}" destId="{F5438361-8703-4E63-8EC3-98111806A87D}" srcOrd="1" destOrd="0" parTransId="{F289F725-1E02-443B-B456-B74AA9FB5305}" sibTransId="{5382E7E3-0277-4580-A641-23AD6D39DD24}"/>
    <dgm:cxn modelId="{0388D91B-AE78-4013-8228-F47EDD996F2A}" type="presOf" srcId="{66CBD0D4-D6F8-4C52-9690-82B9574C2957}" destId="{73356F5C-BFB6-4A75-8D8E-E58B3786431A}" srcOrd="0" destOrd="0" presId="urn:microsoft.com/office/officeart/2005/8/layout/vList6"/>
    <dgm:cxn modelId="{9DBB3074-4E7D-46D2-BBBF-CAAB66851628}" type="presOf" srcId="{002B02DD-9199-4742-A588-C898E74193EB}" destId="{47BA3EC0-B281-439B-A3CE-D1A4D43C8456}" srcOrd="0" destOrd="0" presId="urn:microsoft.com/office/officeart/2005/8/layout/vList6"/>
    <dgm:cxn modelId="{8280F58F-CCDA-4AD2-B9E8-E75A87C85C62}" type="presOf" srcId="{3A174CA7-4749-471A-93CB-96E462B5BF0D}" destId="{9F0EB99C-FD8E-4F4A-A410-5EE0190C1D89}" srcOrd="0" destOrd="1" presId="urn:microsoft.com/office/officeart/2005/8/layout/vList6"/>
    <dgm:cxn modelId="{4B4FFF86-1F99-469A-99F8-2E892F0EB84A}" srcId="{CEA9C5B1-F263-4EB7-A063-43E748DA8313}" destId="{70B9B84B-915D-43E8-8147-F7B55EBA7902}" srcOrd="1" destOrd="0" parTransId="{6B845423-5DE5-4EB5-9BB3-9B23B9A619BA}" sibTransId="{593D3696-3FCE-491D-AFFF-0F16C384F9F8}"/>
    <dgm:cxn modelId="{211D2452-D547-42B0-B5B4-50D9C89869C5}" type="presOf" srcId="{BB495A3B-8C0C-49B9-A7D9-4A68DF79D69D}" destId="{9F0EB99C-FD8E-4F4A-A410-5EE0190C1D89}" srcOrd="0" destOrd="0" presId="urn:microsoft.com/office/officeart/2005/8/layout/vList6"/>
    <dgm:cxn modelId="{CF028FCD-79AB-4CAC-B96C-0EBE8AF28F96}" srcId="{70B9B84B-915D-43E8-8147-F7B55EBA7902}" destId="{BB495A3B-8C0C-49B9-A7D9-4A68DF79D69D}" srcOrd="0" destOrd="0" parTransId="{A7956C0C-DA4A-456C-A879-24F32FADC575}" sibTransId="{3CFF285D-4685-4A6C-BBDE-B70ABA44C852}"/>
    <dgm:cxn modelId="{91500923-E783-4E5C-9570-F4565B41DB7A}" srcId="{70B9B84B-915D-43E8-8147-F7B55EBA7902}" destId="{3A174CA7-4749-471A-93CB-96E462B5BF0D}" srcOrd="1" destOrd="0" parTransId="{5398E17D-0B30-4203-A040-7EF537BD0363}" sibTransId="{57C8D3AF-701B-4F09-9364-0D2F244A86C0}"/>
    <dgm:cxn modelId="{0CE138F9-7965-47D6-BC8D-D942450568D6}" type="presParOf" srcId="{906AD6AC-21B6-43B1-BADA-3E7A1F934A26}" destId="{ED36D6E8-FA10-4B80-9B46-EA47DDD8A5F1}" srcOrd="0" destOrd="0" presId="urn:microsoft.com/office/officeart/2005/8/layout/vList6"/>
    <dgm:cxn modelId="{C6D805A6-71B0-458B-92DD-1DF60733693C}" type="presParOf" srcId="{ED36D6E8-FA10-4B80-9B46-EA47DDD8A5F1}" destId="{47BA3EC0-B281-439B-A3CE-D1A4D43C8456}" srcOrd="0" destOrd="0" presId="urn:microsoft.com/office/officeart/2005/8/layout/vList6"/>
    <dgm:cxn modelId="{DA08E2B7-29EA-4B78-8B91-C73D8C202E5F}" type="presParOf" srcId="{ED36D6E8-FA10-4B80-9B46-EA47DDD8A5F1}" destId="{73356F5C-BFB6-4A75-8D8E-E58B3786431A}" srcOrd="1" destOrd="0" presId="urn:microsoft.com/office/officeart/2005/8/layout/vList6"/>
    <dgm:cxn modelId="{56161382-6108-4105-849B-5EB14080E646}" type="presParOf" srcId="{906AD6AC-21B6-43B1-BADA-3E7A1F934A26}" destId="{E20FEF5A-4075-4470-9C4E-D091A23AE091}" srcOrd="1" destOrd="0" presId="urn:microsoft.com/office/officeart/2005/8/layout/vList6"/>
    <dgm:cxn modelId="{C47916BD-1A91-4521-B58F-A5EEF660E562}" type="presParOf" srcId="{906AD6AC-21B6-43B1-BADA-3E7A1F934A26}" destId="{835558E2-1916-4530-A454-52BA6083521D}" srcOrd="2" destOrd="0" presId="urn:microsoft.com/office/officeart/2005/8/layout/vList6"/>
    <dgm:cxn modelId="{CBCEB5A4-A549-467F-8470-F5A9867C67E1}" type="presParOf" srcId="{835558E2-1916-4530-A454-52BA6083521D}" destId="{09A216F3-F71B-44B9-BC64-162C874FF39A}" srcOrd="0" destOrd="0" presId="urn:microsoft.com/office/officeart/2005/8/layout/vList6"/>
    <dgm:cxn modelId="{1AD8FB0D-3BEE-47B4-9D31-281495FEB005}" type="presParOf" srcId="{835558E2-1916-4530-A454-52BA6083521D}" destId="{9F0EB99C-FD8E-4F4A-A410-5EE0190C1D89}"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2330B03-9873-4B21-B2E6-2C000B5D5928}" type="doc">
      <dgm:prSet loTypeId="urn:microsoft.com/office/officeart/2005/8/layout/vList2" loCatId="list" qsTypeId="urn:microsoft.com/office/officeart/2005/8/quickstyle/3d1" qsCatId="3D" csTypeId="urn:microsoft.com/office/officeart/2005/8/colors/accent1_2" csCatId="accent1"/>
      <dgm:spPr/>
      <dgm:t>
        <a:bodyPr/>
        <a:lstStyle/>
        <a:p>
          <a:endParaRPr lang="en-IE"/>
        </a:p>
      </dgm:t>
    </dgm:pt>
    <dgm:pt modelId="{89C2445B-E995-4C1D-9466-61CC90DDE9EA}">
      <dgm:prSet/>
      <dgm:spPr/>
      <dgm:t>
        <a:bodyPr/>
        <a:lstStyle/>
        <a:p>
          <a:pPr rtl="0"/>
          <a:r>
            <a:rPr lang="en-IE" b="1" smtClean="0"/>
            <a:t>Home Economics</a:t>
          </a:r>
          <a:endParaRPr lang="en-IE"/>
        </a:p>
      </dgm:t>
    </dgm:pt>
    <dgm:pt modelId="{EFAA58EC-2F8A-48DA-9231-07FE6B1A36CF}" type="parTrans" cxnId="{8B6E0BB1-56C5-420A-8D7A-15BBA89AB3C8}">
      <dgm:prSet/>
      <dgm:spPr/>
      <dgm:t>
        <a:bodyPr/>
        <a:lstStyle/>
        <a:p>
          <a:endParaRPr lang="en-IE"/>
        </a:p>
      </dgm:t>
    </dgm:pt>
    <dgm:pt modelId="{B44EF728-6799-496F-BD63-5EFEB0663EE6}" type="sibTrans" cxnId="{8B6E0BB1-56C5-420A-8D7A-15BBA89AB3C8}">
      <dgm:prSet/>
      <dgm:spPr/>
      <dgm:t>
        <a:bodyPr/>
        <a:lstStyle/>
        <a:p>
          <a:endParaRPr lang="en-IE"/>
        </a:p>
      </dgm:t>
    </dgm:pt>
    <dgm:pt modelId="{47D2A96A-A4BD-451A-9F71-F9D5FBADF70F}" type="pres">
      <dgm:prSet presAssocID="{C2330B03-9873-4B21-B2E6-2C000B5D5928}" presName="linear" presStyleCnt="0">
        <dgm:presLayoutVars>
          <dgm:animLvl val="lvl"/>
          <dgm:resizeHandles val="exact"/>
        </dgm:presLayoutVars>
      </dgm:prSet>
      <dgm:spPr/>
      <dgm:t>
        <a:bodyPr/>
        <a:lstStyle/>
        <a:p>
          <a:endParaRPr lang="en-IE"/>
        </a:p>
      </dgm:t>
    </dgm:pt>
    <dgm:pt modelId="{9BED1D5B-F1F0-4058-BD17-9B8AD819B255}" type="pres">
      <dgm:prSet presAssocID="{89C2445B-E995-4C1D-9466-61CC90DDE9EA}" presName="parentText" presStyleLbl="node1" presStyleIdx="0" presStyleCnt="1">
        <dgm:presLayoutVars>
          <dgm:chMax val="0"/>
          <dgm:bulletEnabled val="1"/>
        </dgm:presLayoutVars>
      </dgm:prSet>
      <dgm:spPr/>
      <dgm:t>
        <a:bodyPr/>
        <a:lstStyle/>
        <a:p>
          <a:endParaRPr lang="en-IE"/>
        </a:p>
      </dgm:t>
    </dgm:pt>
  </dgm:ptLst>
  <dgm:cxnLst>
    <dgm:cxn modelId="{1A9A6638-CCA1-4941-B5D6-EF0C6AF3B6D8}" type="presOf" srcId="{C2330B03-9873-4B21-B2E6-2C000B5D5928}" destId="{47D2A96A-A4BD-451A-9F71-F9D5FBADF70F}" srcOrd="0" destOrd="0" presId="urn:microsoft.com/office/officeart/2005/8/layout/vList2"/>
    <dgm:cxn modelId="{CE9212B1-2A85-48DB-96E7-8EDC925CD235}" type="presOf" srcId="{89C2445B-E995-4C1D-9466-61CC90DDE9EA}" destId="{9BED1D5B-F1F0-4058-BD17-9B8AD819B255}" srcOrd="0" destOrd="0" presId="urn:microsoft.com/office/officeart/2005/8/layout/vList2"/>
    <dgm:cxn modelId="{8B6E0BB1-56C5-420A-8D7A-15BBA89AB3C8}" srcId="{C2330B03-9873-4B21-B2E6-2C000B5D5928}" destId="{89C2445B-E995-4C1D-9466-61CC90DDE9EA}" srcOrd="0" destOrd="0" parTransId="{EFAA58EC-2F8A-48DA-9231-07FE6B1A36CF}" sibTransId="{B44EF728-6799-496F-BD63-5EFEB0663EE6}"/>
    <dgm:cxn modelId="{E54670E5-916B-4D81-BE34-C91F20D9EA4C}" type="presParOf" srcId="{47D2A96A-A4BD-451A-9F71-F9D5FBADF70F}" destId="{9BED1D5B-F1F0-4058-BD17-9B8AD819B25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2779071-DA4C-406D-80EF-DA0D3A45A7CF}" type="doc">
      <dgm:prSet loTypeId="urn:microsoft.com/office/officeart/2008/layout/PictureAccentList" loCatId="list" qsTypeId="urn:microsoft.com/office/officeart/2005/8/quickstyle/3d1" qsCatId="3D" csTypeId="urn:microsoft.com/office/officeart/2005/8/colors/colorful3" csCatId="colorful" phldr="1"/>
      <dgm:spPr/>
      <dgm:t>
        <a:bodyPr/>
        <a:lstStyle/>
        <a:p>
          <a:endParaRPr lang="en-IE"/>
        </a:p>
      </dgm:t>
    </dgm:pt>
    <dgm:pt modelId="{DADCB235-9760-4EA6-B002-3743468B31A1}">
      <dgm:prSet phldrT="[Text]"/>
      <dgm:spPr/>
      <dgm:t>
        <a:bodyPr/>
        <a:lstStyle/>
        <a:p>
          <a:r>
            <a:rPr lang="en-IE" dirty="0" smtClean="0"/>
            <a:t>Home Economics</a:t>
          </a:r>
          <a:endParaRPr lang="en-IE" dirty="0"/>
        </a:p>
      </dgm:t>
    </dgm:pt>
    <dgm:pt modelId="{F89EE270-FAD9-4347-9568-7A3F19DD7B2B}" type="parTrans" cxnId="{D632F287-231F-42D2-8227-3FC75B53F2CA}">
      <dgm:prSet/>
      <dgm:spPr/>
      <dgm:t>
        <a:bodyPr/>
        <a:lstStyle/>
        <a:p>
          <a:endParaRPr lang="en-IE"/>
        </a:p>
      </dgm:t>
    </dgm:pt>
    <dgm:pt modelId="{CCD6C5FF-DC75-4C90-927D-9C87180138D2}" type="sibTrans" cxnId="{D632F287-231F-42D2-8227-3FC75B53F2CA}">
      <dgm:prSet/>
      <dgm:spPr/>
      <dgm:t>
        <a:bodyPr/>
        <a:lstStyle/>
        <a:p>
          <a:endParaRPr lang="en-IE"/>
        </a:p>
      </dgm:t>
    </dgm:pt>
    <dgm:pt modelId="{11C1AD0A-F6A2-474F-BC08-B4E080C73E43}">
      <dgm:prSet phldrT="[Text]"/>
      <dgm:spPr/>
      <dgm:t>
        <a:bodyPr/>
        <a:lstStyle/>
        <a:p>
          <a:r>
            <a:rPr lang="en-IE" dirty="0" smtClean="0"/>
            <a:t>Good for Social Science/Food Science</a:t>
          </a:r>
          <a:endParaRPr lang="en-IE" dirty="0"/>
        </a:p>
      </dgm:t>
    </dgm:pt>
    <dgm:pt modelId="{2A012E11-0465-4242-B089-5B81EDA2FEF2}" type="parTrans" cxnId="{13C06D2A-D7FB-4A83-A58F-19AEEAE62784}">
      <dgm:prSet/>
      <dgm:spPr/>
      <dgm:t>
        <a:bodyPr/>
        <a:lstStyle/>
        <a:p>
          <a:endParaRPr lang="en-IE"/>
        </a:p>
      </dgm:t>
    </dgm:pt>
    <dgm:pt modelId="{86784BCF-BB04-4771-ACC6-5966E9A01969}" type="sibTrans" cxnId="{13C06D2A-D7FB-4A83-A58F-19AEEAE62784}">
      <dgm:prSet/>
      <dgm:spPr/>
      <dgm:t>
        <a:bodyPr/>
        <a:lstStyle/>
        <a:p>
          <a:endParaRPr lang="en-IE"/>
        </a:p>
      </dgm:t>
    </dgm:pt>
    <dgm:pt modelId="{4A5ED1EA-F62F-427B-ADAC-BE3BE86BC615}">
      <dgm:prSet phldrT="[Text]"/>
      <dgm:spPr/>
      <dgm:t>
        <a:bodyPr/>
        <a:lstStyle/>
        <a:p>
          <a:r>
            <a:rPr lang="en-IE" dirty="0" smtClean="0"/>
            <a:t>20%completed in research </a:t>
          </a:r>
          <a:r>
            <a:rPr lang="en-IE" dirty="0" err="1" smtClean="0"/>
            <a:t>compotent</a:t>
          </a:r>
          <a:r>
            <a:rPr lang="en-IE" dirty="0" smtClean="0"/>
            <a:t> before written exam</a:t>
          </a:r>
          <a:endParaRPr lang="en-IE" dirty="0"/>
        </a:p>
      </dgm:t>
    </dgm:pt>
    <dgm:pt modelId="{E5FC9F03-E63C-4D12-B98E-BC6BFABA1DB0}" type="parTrans" cxnId="{7D6FA9D3-C6A2-4DD0-9056-8BD31780E892}">
      <dgm:prSet/>
      <dgm:spPr/>
      <dgm:t>
        <a:bodyPr/>
        <a:lstStyle/>
        <a:p>
          <a:endParaRPr lang="en-IE"/>
        </a:p>
      </dgm:t>
    </dgm:pt>
    <dgm:pt modelId="{B902C4E4-5E42-4BB5-B9D8-F96003A8107C}" type="sibTrans" cxnId="{7D6FA9D3-C6A2-4DD0-9056-8BD31780E892}">
      <dgm:prSet/>
      <dgm:spPr/>
      <dgm:t>
        <a:bodyPr/>
        <a:lstStyle/>
        <a:p>
          <a:endParaRPr lang="en-IE"/>
        </a:p>
      </dgm:t>
    </dgm:pt>
    <dgm:pt modelId="{A31C85ED-8531-45C0-8605-BDBB14DAA583}" type="pres">
      <dgm:prSet presAssocID="{62779071-DA4C-406D-80EF-DA0D3A45A7CF}" presName="layout" presStyleCnt="0">
        <dgm:presLayoutVars>
          <dgm:chMax/>
          <dgm:chPref/>
          <dgm:dir/>
          <dgm:animOne val="branch"/>
          <dgm:animLvl val="lvl"/>
          <dgm:resizeHandles/>
        </dgm:presLayoutVars>
      </dgm:prSet>
      <dgm:spPr/>
      <dgm:t>
        <a:bodyPr/>
        <a:lstStyle/>
        <a:p>
          <a:endParaRPr lang="en-IE"/>
        </a:p>
      </dgm:t>
    </dgm:pt>
    <dgm:pt modelId="{6028402D-BB05-45AF-A6FD-CC32B44521BD}" type="pres">
      <dgm:prSet presAssocID="{DADCB235-9760-4EA6-B002-3743468B31A1}" presName="root" presStyleCnt="0">
        <dgm:presLayoutVars>
          <dgm:chMax/>
          <dgm:chPref val="4"/>
        </dgm:presLayoutVars>
      </dgm:prSet>
      <dgm:spPr/>
    </dgm:pt>
    <dgm:pt modelId="{2A96A9E3-5D23-4931-B6F4-60065E6730C9}" type="pres">
      <dgm:prSet presAssocID="{DADCB235-9760-4EA6-B002-3743468B31A1}" presName="rootComposite" presStyleCnt="0">
        <dgm:presLayoutVars/>
      </dgm:prSet>
      <dgm:spPr/>
    </dgm:pt>
    <dgm:pt modelId="{3DC73E29-A8E4-4003-BBAC-4B51A505797C}" type="pres">
      <dgm:prSet presAssocID="{DADCB235-9760-4EA6-B002-3743468B31A1}" presName="rootText" presStyleLbl="node0" presStyleIdx="0" presStyleCnt="1">
        <dgm:presLayoutVars>
          <dgm:chMax/>
          <dgm:chPref val="4"/>
        </dgm:presLayoutVars>
      </dgm:prSet>
      <dgm:spPr/>
      <dgm:t>
        <a:bodyPr/>
        <a:lstStyle/>
        <a:p>
          <a:endParaRPr lang="en-IE"/>
        </a:p>
      </dgm:t>
    </dgm:pt>
    <dgm:pt modelId="{8E298C9F-F205-4B56-9B38-00921B5EC3D2}" type="pres">
      <dgm:prSet presAssocID="{DADCB235-9760-4EA6-B002-3743468B31A1}" presName="childShape" presStyleCnt="0">
        <dgm:presLayoutVars>
          <dgm:chMax val="0"/>
          <dgm:chPref val="0"/>
        </dgm:presLayoutVars>
      </dgm:prSet>
      <dgm:spPr/>
    </dgm:pt>
    <dgm:pt modelId="{2BD0492C-9A27-46D3-92FA-E6986A08C9DB}" type="pres">
      <dgm:prSet presAssocID="{11C1AD0A-F6A2-474F-BC08-B4E080C73E43}" presName="childComposite" presStyleCnt="0">
        <dgm:presLayoutVars>
          <dgm:chMax val="0"/>
          <dgm:chPref val="0"/>
        </dgm:presLayoutVars>
      </dgm:prSet>
      <dgm:spPr/>
    </dgm:pt>
    <dgm:pt modelId="{ABB8DCB7-675D-4355-B125-8951A9422E9F}" type="pres">
      <dgm:prSet presAssocID="{11C1AD0A-F6A2-474F-BC08-B4E080C73E43}" presName="Image" presStyleLbl="node1" presStyleIdx="0" presStyleCnt="2"/>
      <dgm:spPr/>
    </dgm:pt>
    <dgm:pt modelId="{BBF7C3B6-1199-44E0-B787-CF796BA1AA8B}" type="pres">
      <dgm:prSet presAssocID="{11C1AD0A-F6A2-474F-BC08-B4E080C73E43}" presName="childText" presStyleLbl="lnNode1" presStyleIdx="0" presStyleCnt="2">
        <dgm:presLayoutVars>
          <dgm:chMax val="0"/>
          <dgm:chPref val="0"/>
          <dgm:bulletEnabled val="1"/>
        </dgm:presLayoutVars>
      </dgm:prSet>
      <dgm:spPr/>
      <dgm:t>
        <a:bodyPr/>
        <a:lstStyle/>
        <a:p>
          <a:endParaRPr lang="en-IE"/>
        </a:p>
      </dgm:t>
    </dgm:pt>
    <dgm:pt modelId="{9F15BABE-4CFE-4398-BEEF-CC016027F976}" type="pres">
      <dgm:prSet presAssocID="{4A5ED1EA-F62F-427B-ADAC-BE3BE86BC615}" presName="childComposite" presStyleCnt="0">
        <dgm:presLayoutVars>
          <dgm:chMax val="0"/>
          <dgm:chPref val="0"/>
        </dgm:presLayoutVars>
      </dgm:prSet>
      <dgm:spPr/>
    </dgm:pt>
    <dgm:pt modelId="{E5E9B622-E4D2-44EF-B772-F79660CCB339}" type="pres">
      <dgm:prSet presAssocID="{4A5ED1EA-F62F-427B-ADAC-BE3BE86BC615}" presName="Image" presStyleLbl="node1" presStyleIdx="1" presStyleCnt="2"/>
      <dgm:spPr/>
    </dgm:pt>
    <dgm:pt modelId="{D0CA8AE7-B6B6-4451-ACFE-A17653D1B36C}" type="pres">
      <dgm:prSet presAssocID="{4A5ED1EA-F62F-427B-ADAC-BE3BE86BC615}" presName="childText" presStyleLbl="lnNode1" presStyleIdx="1" presStyleCnt="2">
        <dgm:presLayoutVars>
          <dgm:chMax val="0"/>
          <dgm:chPref val="0"/>
          <dgm:bulletEnabled val="1"/>
        </dgm:presLayoutVars>
      </dgm:prSet>
      <dgm:spPr/>
      <dgm:t>
        <a:bodyPr/>
        <a:lstStyle/>
        <a:p>
          <a:endParaRPr lang="en-IE"/>
        </a:p>
      </dgm:t>
    </dgm:pt>
  </dgm:ptLst>
  <dgm:cxnLst>
    <dgm:cxn modelId="{7D6FA9D3-C6A2-4DD0-9056-8BD31780E892}" srcId="{DADCB235-9760-4EA6-B002-3743468B31A1}" destId="{4A5ED1EA-F62F-427B-ADAC-BE3BE86BC615}" srcOrd="1" destOrd="0" parTransId="{E5FC9F03-E63C-4D12-B98E-BC6BFABA1DB0}" sibTransId="{B902C4E4-5E42-4BB5-B9D8-F96003A8107C}"/>
    <dgm:cxn modelId="{5DDB1482-4AC5-4D06-BBF8-67C9B9BE4246}" type="presOf" srcId="{4A5ED1EA-F62F-427B-ADAC-BE3BE86BC615}" destId="{D0CA8AE7-B6B6-4451-ACFE-A17653D1B36C}" srcOrd="0" destOrd="0" presId="urn:microsoft.com/office/officeart/2008/layout/PictureAccentList"/>
    <dgm:cxn modelId="{E0421575-64B6-4E50-8CBF-06AB9A1DD700}" type="presOf" srcId="{DADCB235-9760-4EA6-B002-3743468B31A1}" destId="{3DC73E29-A8E4-4003-BBAC-4B51A505797C}" srcOrd="0" destOrd="0" presId="urn:microsoft.com/office/officeart/2008/layout/PictureAccentList"/>
    <dgm:cxn modelId="{13C06D2A-D7FB-4A83-A58F-19AEEAE62784}" srcId="{DADCB235-9760-4EA6-B002-3743468B31A1}" destId="{11C1AD0A-F6A2-474F-BC08-B4E080C73E43}" srcOrd="0" destOrd="0" parTransId="{2A012E11-0465-4242-B089-5B81EDA2FEF2}" sibTransId="{86784BCF-BB04-4771-ACC6-5966E9A01969}"/>
    <dgm:cxn modelId="{4A2D7669-E772-47BB-BEFF-1C7F7369E6F0}" type="presOf" srcId="{11C1AD0A-F6A2-474F-BC08-B4E080C73E43}" destId="{BBF7C3B6-1199-44E0-B787-CF796BA1AA8B}" srcOrd="0" destOrd="0" presId="urn:microsoft.com/office/officeart/2008/layout/PictureAccentList"/>
    <dgm:cxn modelId="{3D8B9048-6400-4078-BEF5-E54CB2E07817}" type="presOf" srcId="{62779071-DA4C-406D-80EF-DA0D3A45A7CF}" destId="{A31C85ED-8531-45C0-8605-BDBB14DAA583}" srcOrd="0" destOrd="0" presId="urn:microsoft.com/office/officeart/2008/layout/PictureAccentList"/>
    <dgm:cxn modelId="{D632F287-231F-42D2-8227-3FC75B53F2CA}" srcId="{62779071-DA4C-406D-80EF-DA0D3A45A7CF}" destId="{DADCB235-9760-4EA6-B002-3743468B31A1}" srcOrd="0" destOrd="0" parTransId="{F89EE270-FAD9-4347-9568-7A3F19DD7B2B}" sibTransId="{CCD6C5FF-DC75-4C90-927D-9C87180138D2}"/>
    <dgm:cxn modelId="{5E35D1E8-5058-4424-A6AB-42CED95D8849}" type="presParOf" srcId="{A31C85ED-8531-45C0-8605-BDBB14DAA583}" destId="{6028402D-BB05-45AF-A6FD-CC32B44521BD}" srcOrd="0" destOrd="0" presId="urn:microsoft.com/office/officeart/2008/layout/PictureAccentList"/>
    <dgm:cxn modelId="{F16F4C36-25C9-4852-95DD-0B81ED514981}" type="presParOf" srcId="{6028402D-BB05-45AF-A6FD-CC32B44521BD}" destId="{2A96A9E3-5D23-4931-B6F4-60065E6730C9}" srcOrd="0" destOrd="0" presId="urn:microsoft.com/office/officeart/2008/layout/PictureAccentList"/>
    <dgm:cxn modelId="{872B365D-1821-471E-9622-FD5D49BA373F}" type="presParOf" srcId="{2A96A9E3-5D23-4931-B6F4-60065E6730C9}" destId="{3DC73E29-A8E4-4003-BBAC-4B51A505797C}" srcOrd="0" destOrd="0" presId="urn:microsoft.com/office/officeart/2008/layout/PictureAccentList"/>
    <dgm:cxn modelId="{999F9C5A-2E84-4DD9-8E83-98BC3E4A4844}" type="presParOf" srcId="{6028402D-BB05-45AF-A6FD-CC32B44521BD}" destId="{8E298C9F-F205-4B56-9B38-00921B5EC3D2}" srcOrd="1" destOrd="0" presId="urn:microsoft.com/office/officeart/2008/layout/PictureAccentList"/>
    <dgm:cxn modelId="{0D8438BD-132C-4022-87F3-5EB40C013C58}" type="presParOf" srcId="{8E298C9F-F205-4B56-9B38-00921B5EC3D2}" destId="{2BD0492C-9A27-46D3-92FA-E6986A08C9DB}" srcOrd="0" destOrd="0" presId="urn:microsoft.com/office/officeart/2008/layout/PictureAccentList"/>
    <dgm:cxn modelId="{9FAF73E2-1851-403E-BDD8-C1A38BDCBCA8}" type="presParOf" srcId="{2BD0492C-9A27-46D3-92FA-E6986A08C9DB}" destId="{ABB8DCB7-675D-4355-B125-8951A9422E9F}" srcOrd="0" destOrd="0" presId="urn:microsoft.com/office/officeart/2008/layout/PictureAccentList"/>
    <dgm:cxn modelId="{62D116B5-BFC5-4642-84B5-B38CE1BD90C8}" type="presParOf" srcId="{2BD0492C-9A27-46D3-92FA-E6986A08C9DB}" destId="{BBF7C3B6-1199-44E0-B787-CF796BA1AA8B}" srcOrd="1" destOrd="0" presId="urn:microsoft.com/office/officeart/2008/layout/PictureAccentList"/>
    <dgm:cxn modelId="{FE8110F4-5B3C-48FD-ADD4-D8CC779B9EAF}" type="presParOf" srcId="{8E298C9F-F205-4B56-9B38-00921B5EC3D2}" destId="{9F15BABE-4CFE-4398-BEEF-CC016027F976}" srcOrd="1" destOrd="0" presId="urn:microsoft.com/office/officeart/2008/layout/PictureAccentList"/>
    <dgm:cxn modelId="{D611BA23-A817-46D0-B099-96574BBD44D9}" type="presParOf" srcId="{9F15BABE-4CFE-4398-BEEF-CC016027F976}" destId="{E5E9B622-E4D2-44EF-B772-F79660CCB339}" srcOrd="0" destOrd="0" presId="urn:microsoft.com/office/officeart/2008/layout/PictureAccentList"/>
    <dgm:cxn modelId="{EDE30464-51ED-413F-8469-AF3F6433D525}" type="presParOf" srcId="{9F15BABE-4CFE-4398-BEEF-CC016027F976}" destId="{D0CA8AE7-B6B6-4451-ACFE-A17653D1B36C}" srcOrd="1" destOrd="0" presId="urn:microsoft.com/office/officeart/2008/layout/Pictu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E6BBE16-D250-4062-B396-915783D8B70B}" type="doc">
      <dgm:prSet loTypeId="urn:microsoft.com/office/officeart/2005/8/layout/vList2" loCatId="list" qsTypeId="urn:microsoft.com/office/officeart/2005/8/quickstyle/3d1" qsCatId="3D" csTypeId="urn:microsoft.com/office/officeart/2005/8/colors/accent1_2" csCatId="accent1"/>
      <dgm:spPr/>
      <dgm:t>
        <a:bodyPr/>
        <a:lstStyle/>
        <a:p>
          <a:endParaRPr lang="en-IE"/>
        </a:p>
      </dgm:t>
    </dgm:pt>
    <dgm:pt modelId="{B59A4A68-EAB5-4817-BF47-B21099BA8634}">
      <dgm:prSet/>
      <dgm:spPr/>
      <dgm:t>
        <a:bodyPr/>
        <a:lstStyle/>
        <a:p>
          <a:pPr rtl="0"/>
          <a:r>
            <a:rPr lang="en-IE" b="1" smtClean="0"/>
            <a:t>LCVP</a:t>
          </a:r>
          <a:endParaRPr lang="en-IE"/>
        </a:p>
      </dgm:t>
    </dgm:pt>
    <dgm:pt modelId="{99B1417C-14F4-47A8-83A0-201D0693B517}" type="parTrans" cxnId="{AE40DD55-0CE1-4CFD-82AB-2144DA99083B}">
      <dgm:prSet/>
      <dgm:spPr/>
      <dgm:t>
        <a:bodyPr/>
        <a:lstStyle/>
        <a:p>
          <a:endParaRPr lang="en-IE"/>
        </a:p>
      </dgm:t>
    </dgm:pt>
    <dgm:pt modelId="{6E8ACD9B-52AE-403F-9F40-70439CAC77C8}" type="sibTrans" cxnId="{AE40DD55-0CE1-4CFD-82AB-2144DA99083B}">
      <dgm:prSet/>
      <dgm:spPr/>
      <dgm:t>
        <a:bodyPr/>
        <a:lstStyle/>
        <a:p>
          <a:endParaRPr lang="en-IE"/>
        </a:p>
      </dgm:t>
    </dgm:pt>
    <dgm:pt modelId="{F25150E2-C6A5-4C5C-A4EA-57B1893EAEBD}" type="pres">
      <dgm:prSet presAssocID="{6E6BBE16-D250-4062-B396-915783D8B70B}" presName="linear" presStyleCnt="0">
        <dgm:presLayoutVars>
          <dgm:animLvl val="lvl"/>
          <dgm:resizeHandles val="exact"/>
        </dgm:presLayoutVars>
      </dgm:prSet>
      <dgm:spPr/>
      <dgm:t>
        <a:bodyPr/>
        <a:lstStyle/>
        <a:p>
          <a:endParaRPr lang="en-IE"/>
        </a:p>
      </dgm:t>
    </dgm:pt>
    <dgm:pt modelId="{9098AA5D-C977-4DA0-8FC4-B890954BB61C}" type="pres">
      <dgm:prSet presAssocID="{B59A4A68-EAB5-4817-BF47-B21099BA8634}" presName="parentText" presStyleLbl="node1" presStyleIdx="0" presStyleCnt="1">
        <dgm:presLayoutVars>
          <dgm:chMax val="0"/>
          <dgm:bulletEnabled val="1"/>
        </dgm:presLayoutVars>
      </dgm:prSet>
      <dgm:spPr/>
      <dgm:t>
        <a:bodyPr/>
        <a:lstStyle/>
        <a:p>
          <a:endParaRPr lang="en-IE"/>
        </a:p>
      </dgm:t>
    </dgm:pt>
  </dgm:ptLst>
  <dgm:cxnLst>
    <dgm:cxn modelId="{A8100686-FCD8-423E-879C-BCC1F94C5646}" type="presOf" srcId="{6E6BBE16-D250-4062-B396-915783D8B70B}" destId="{F25150E2-C6A5-4C5C-A4EA-57B1893EAEBD}" srcOrd="0" destOrd="0" presId="urn:microsoft.com/office/officeart/2005/8/layout/vList2"/>
    <dgm:cxn modelId="{AE40DD55-0CE1-4CFD-82AB-2144DA99083B}" srcId="{6E6BBE16-D250-4062-B396-915783D8B70B}" destId="{B59A4A68-EAB5-4817-BF47-B21099BA8634}" srcOrd="0" destOrd="0" parTransId="{99B1417C-14F4-47A8-83A0-201D0693B517}" sibTransId="{6E8ACD9B-52AE-403F-9F40-70439CAC77C8}"/>
    <dgm:cxn modelId="{12DE1617-84D1-4AA1-B15E-DB20F6AA2575}" type="presOf" srcId="{B59A4A68-EAB5-4817-BF47-B21099BA8634}" destId="{9098AA5D-C977-4DA0-8FC4-B890954BB61C}" srcOrd="0" destOrd="0" presId="urn:microsoft.com/office/officeart/2005/8/layout/vList2"/>
    <dgm:cxn modelId="{08361D4D-2255-4BE7-A7D9-64B61DC3ADB7}" type="presParOf" srcId="{F25150E2-C6A5-4C5C-A4EA-57B1893EAEBD}" destId="{9098AA5D-C977-4DA0-8FC4-B890954BB61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D99C0B1-F9BC-4BA9-8266-19E59B73E697}"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IE"/>
        </a:p>
      </dgm:t>
    </dgm:pt>
    <dgm:pt modelId="{2A19A7C8-A8F7-4251-9615-49336BA2EE3A}">
      <dgm:prSet phldrT="[Text]"/>
      <dgm:spPr>
        <a:solidFill>
          <a:srgbClr val="FF0000"/>
        </a:solidFill>
      </dgm:spPr>
      <dgm:t>
        <a:bodyPr/>
        <a:lstStyle/>
        <a:p>
          <a:r>
            <a:rPr lang="en-IE" dirty="0" smtClean="0"/>
            <a:t>60%Portfolio</a:t>
          </a:r>
          <a:endParaRPr lang="en-IE" dirty="0"/>
        </a:p>
      </dgm:t>
    </dgm:pt>
    <dgm:pt modelId="{7C866155-A45C-44C6-9941-4439D52C5DC2}" type="parTrans" cxnId="{584A361F-557C-495D-930C-DB129118F47A}">
      <dgm:prSet/>
      <dgm:spPr/>
      <dgm:t>
        <a:bodyPr/>
        <a:lstStyle/>
        <a:p>
          <a:endParaRPr lang="en-IE"/>
        </a:p>
      </dgm:t>
    </dgm:pt>
    <dgm:pt modelId="{2E7490FF-A888-4259-9103-059E3D126DAC}" type="sibTrans" cxnId="{584A361F-557C-495D-930C-DB129118F47A}">
      <dgm:prSet/>
      <dgm:spPr/>
      <dgm:t>
        <a:bodyPr/>
        <a:lstStyle/>
        <a:p>
          <a:endParaRPr lang="en-IE"/>
        </a:p>
      </dgm:t>
    </dgm:pt>
    <dgm:pt modelId="{F4B14929-E249-4102-8455-5ACCABA8E78F}">
      <dgm:prSet phldrT="[Text]"/>
      <dgm:spPr>
        <a:solidFill>
          <a:srgbClr val="00B050"/>
        </a:solidFill>
      </dgm:spPr>
      <dgm:t>
        <a:bodyPr/>
        <a:lstStyle/>
        <a:p>
          <a:r>
            <a:rPr lang="en-IE" dirty="0" smtClean="0"/>
            <a:t>40%Written</a:t>
          </a:r>
          <a:endParaRPr lang="en-IE" dirty="0"/>
        </a:p>
      </dgm:t>
    </dgm:pt>
    <dgm:pt modelId="{4E67F7C5-71F9-4612-A1F9-1791D49D342B}" type="parTrans" cxnId="{55D28F98-38AD-4A57-B35C-76A9F4DEA554}">
      <dgm:prSet/>
      <dgm:spPr/>
      <dgm:t>
        <a:bodyPr/>
        <a:lstStyle/>
        <a:p>
          <a:endParaRPr lang="en-IE"/>
        </a:p>
      </dgm:t>
    </dgm:pt>
    <dgm:pt modelId="{C8806AEF-F2D8-4182-9F19-E2AF916DB7E4}" type="sibTrans" cxnId="{55D28F98-38AD-4A57-B35C-76A9F4DEA554}">
      <dgm:prSet/>
      <dgm:spPr/>
      <dgm:t>
        <a:bodyPr/>
        <a:lstStyle/>
        <a:p>
          <a:endParaRPr lang="en-IE"/>
        </a:p>
      </dgm:t>
    </dgm:pt>
    <dgm:pt modelId="{4234010D-7EC6-4A7E-A0BE-5ABF95C102AD}" type="pres">
      <dgm:prSet presAssocID="{6D99C0B1-F9BC-4BA9-8266-19E59B73E697}" presName="diagram" presStyleCnt="0">
        <dgm:presLayoutVars>
          <dgm:dir/>
          <dgm:resizeHandles val="exact"/>
        </dgm:presLayoutVars>
      </dgm:prSet>
      <dgm:spPr/>
      <dgm:t>
        <a:bodyPr/>
        <a:lstStyle/>
        <a:p>
          <a:endParaRPr lang="en-IE"/>
        </a:p>
      </dgm:t>
    </dgm:pt>
    <dgm:pt modelId="{CDB09012-1258-495F-BB4B-D750697DD02B}" type="pres">
      <dgm:prSet presAssocID="{2A19A7C8-A8F7-4251-9615-49336BA2EE3A}" presName="arrow" presStyleLbl="node1" presStyleIdx="0" presStyleCnt="2" custScaleX="84153">
        <dgm:presLayoutVars>
          <dgm:bulletEnabled val="1"/>
        </dgm:presLayoutVars>
      </dgm:prSet>
      <dgm:spPr/>
      <dgm:t>
        <a:bodyPr/>
        <a:lstStyle/>
        <a:p>
          <a:endParaRPr lang="en-IE"/>
        </a:p>
      </dgm:t>
    </dgm:pt>
    <dgm:pt modelId="{B9A05C7E-2688-4FEC-99B5-A009C2281B63}" type="pres">
      <dgm:prSet presAssocID="{F4B14929-E249-4102-8455-5ACCABA8E78F}" presName="arrow" presStyleLbl="node1" presStyleIdx="1" presStyleCnt="2" custScaleX="79266">
        <dgm:presLayoutVars>
          <dgm:bulletEnabled val="1"/>
        </dgm:presLayoutVars>
      </dgm:prSet>
      <dgm:spPr/>
      <dgm:t>
        <a:bodyPr/>
        <a:lstStyle/>
        <a:p>
          <a:endParaRPr lang="en-IE"/>
        </a:p>
      </dgm:t>
    </dgm:pt>
  </dgm:ptLst>
  <dgm:cxnLst>
    <dgm:cxn modelId="{584A361F-557C-495D-930C-DB129118F47A}" srcId="{6D99C0B1-F9BC-4BA9-8266-19E59B73E697}" destId="{2A19A7C8-A8F7-4251-9615-49336BA2EE3A}" srcOrd="0" destOrd="0" parTransId="{7C866155-A45C-44C6-9941-4439D52C5DC2}" sibTransId="{2E7490FF-A888-4259-9103-059E3D126DAC}"/>
    <dgm:cxn modelId="{3584ED79-6372-48D7-81C7-C5A8DEC9E9DC}" type="presOf" srcId="{2A19A7C8-A8F7-4251-9615-49336BA2EE3A}" destId="{CDB09012-1258-495F-BB4B-D750697DD02B}" srcOrd="0" destOrd="0" presId="urn:microsoft.com/office/officeart/2005/8/layout/arrow5"/>
    <dgm:cxn modelId="{55D28F98-38AD-4A57-B35C-76A9F4DEA554}" srcId="{6D99C0B1-F9BC-4BA9-8266-19E59B73E697}" destId="{F4B14929-E249-4102-8455-5ACCABA8E78F}" srcOrd="1" destOrd="0" parTransId="{4E67F7C5-71F9-4612-A1F9-1791D49D342B}" sibTransId="{C8806AEF-F2D8-4182-9F19-E2AF916DB7E4}"/>
    <dgm:cxn modelId="{8BA4B550-7F79-49D3-8C3D-D3142FFD9A6F}" type="presOf" srcId="{F4B14929-E249-4102-8455-5ACCABA8E78F}" destId="{B9A05C7E-2688-4FEC-99B5-A009C2281B63}" srcOrd="0" destOrd="0" presId="urn:microsoft.com/office/officeart/2005/8/layout/arrow5"/>
    <dgm:cxn modelId="{BAB4D944-22CF-4AC4-8CDC-894FB631DB12}" type="presOf" srcId="{6D99C0B1-F9BC-4BA9-8266-19E59B73E697}" destId="{4234010D-7EC6-4A7E-A0BE-5ABF95C102AD}" srcOrd="0" destOrd="0" presId="urn:microsoft.com/office/officeart/2005/8/layout/arrow5"/>
    <dgm:cxn modelId="{559C37DB-4BB8-4227-BA7F-9D880984353A}" type="presParOf" srcId="{4234010D-7EC6-4A7E-A0BE-5ABF95C102AD}" destId="{CDB09012-1258-495F-BB4B-D750697DD02B}" srcOrd="0" destOrd="0" presId="urn:microsoft.com/office/officeart/2005/8/layout/arrow5"/>
    <dgm:cxn modelId="{A600FC14-A472-4653-A242-91F9AE2ABA0B}" type="presParOf" srcId="{4234010D-7EC6-4A7E-A0BE-5ABF95C102AD}" destId="{B9A05C7E-2688-4FEC-99B5-A009C2281B63}" srcOrd="1"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157FC2C-429C-446C-9AF6-0F2D24F6069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IE"/>
        </a:p>
      </dgm:t>
    </dgm:pt>
    <dgm:pt modelId="{100D4435-3F53-4A8C-A9D8-A779F1AB552B}">
      <dgm:prSet/>
      <dgm:spPr/>
      <dgm:t>
        <a:bodyPr/>
        <a:lstStyle/>
        <a:p>
          <a:pPr rtl="0"/>
          <a:r>
            <a:rPr lang="en-IE" b="1" dirty="0" smtClean="0"/>
            <a:t>LCVP Programme Requirements</a:t>
          </a:r>
          <a:endParaRPr lang="en-IE" dirty="0"/>
        </a:p>
      </dgm:t>
    </dgm:pt>
    <dgm:pt modelId="{D01217D5-E0B9-46AA-B33F-15CB33F8C3F1}" type="parTrans" cxnId="{780C7CA9-CE4A-44B3-A601-5A2D478B3DD6}">
      <dgm:prSet/>
      <dgm:spPr/>
      <dgm:t>
        <a:bodyPr/>
        <a:lstStyle/>
        <a:p>
          <a:endParaRPr lang="en-IE"/>
        </a:p>
      </dgm:t>
    </dgm:pt>
    <dgm:pt modelId="{5606DB35-E31A-4F9B-BF55-0A091431F4AB}" type="sibTrans" cxnId="{780C7CA9-CE4A-44B3-A601-5A2D478B3DD6}">
      <dgm:prSet/>
      <dgm:spPr/>
      <dgm:t>
        <a:bodyPr/>
        <a:lstStyle/>
        <a:p>
          <a:endParaRPr lang="en-IE"/>
        </a:p>
      </dgm:t>
    </dgm:pt>
    <dgm:pt modelId="{3292374D-1372-4D57-ABB8-F4832D4B2A2E}" type="pres">
      <dgm:prSet presAssocID="{3157FC2C-429C-446C-9AF6-0F2D24F60693}" presName="linear" presStyleCnt="0">
        <dgm:presLayoutVars>
          <dgm:animLvl val="lvl"/>
          <dgm:resizeHandles val="exact"/>
        </dgm:presLayoutVars>
      </dgm:prSet>
      <dgm:spPr/>
      <dgm:t>
        <a:bodyPr/>
        <a:lstStyle/>
        <a:p>
          <a:endParaRPr lang="en-IE"/>
        </a:p>
      </dgm:t>
    </dgm:pt>
    <dgm:pt modelId="{C5990B61-05AC-4E37-849E-FFA84E521FB6}" type="pres">
      <dgm:prSet presAssocID="{100D4435-3F53-4A8C-A9D8-A779F1AB552B}" presName="parentText" presStyleLbl="node1" presStyleIdx="0" presStyleCnt="1">
        <dgm:presLayoutVars>
          <dgm:chMax val="0"/>
          <dgm:bulletEnabled val="1"/>
        </dgm:presLayoutVars>
      </dgm:prSet>
      <dgm:spPr/>
      <dgm:t>
        <a:bodyPr/>
        <a:lstStyle/>
        <a:p>
          <a:endParaRPr lang="en-IE"/>
        </a:p>
      </dgm:t>
    </dgm:pt>
  </dgm:ptLst>
  <dgm:cxnLst>
    <dgm:cxn modelId="{70B3BBD9-23F3-41E4-9525-250ADA880ED4}" type="presOf" srcId="{100D4435-3F53-4A8C-A9D8-A779F1AB552B}" destId="{C5990B61-05AC-4E37-849E-FFA84E521FB6}" srcOrd="0" destOrd="0" presId="urn:microsoft.com/office/officeart/2005/8/layout/vList2"/>
    <dgm:cxn modelId="{780C7CA9-CE4A-44B3-A601-5A2D478B3DD6}" srcId="{3157FC2C-429C-446C-9AF6-0F2D24F60693}" destId="{100D4435-3F53-4A8C-A9D8-A779F1AB552B}" srcOrd="0" destOrd="0" parTransId="{D01217D5-E0B9-46AA-B33F-15CB33F8C3F1}" sibTransId="{5606DB35-E31A-4F9B-BF55-0A091431F4AB}"/>
    <dgm:cxn modelId="{9B3444E7-CD40-4D9E-BAE5-C6F14ECEB1B8}" type="presOf" srcId="{3157FC2C-429C-446C-9AF6-0F2D24F60693}" destId="{3292374D-1372-4D57-ABB8-F4832D4B2A2E}" srcOrd="0" destOrd="0" presId="urn:microsoft.com/office/officeart/2005/8/layout/vList2"/>
    <dgm:cxn modelId="{1B2CAD2A-D366-46AA-A74B-BFAAEF32BCE7}" type="presParOf" srcId="{3292374D-1372-4D57-ABB8-F4832D4B2A2E}" destId="{C5990B61-05AC-4E37-849E-FFA84E521FB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374C2C-6109-438B-AEC0-D8977ACC6B66}"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IE"/>
        </a:p>
      </dgm:t>
    </dgm:pt>
    <dgm:pt modelId="{5E5BB082-A49A-4705-9A50-A228D3AA2D69}">
      <dgm:prSet/>
      <dgm:spPr/>
      <dgm:t>
        <a:bodyPr/>
        <a:lstStyle/>
        <a:p>
          <a:pPr algn="ctr" rtl="0"/>
          <a:r>
            <a:rPr lang="en-IE" b="1" dirty="0" smtClean="0"/>
            <a:t>Three Core Elements when making Subject Choice for Leaving Cert</a:t>
          </a:r>
          <a:endParaRPr lang="en-IE" dirty="0"/>
        </a:p>
      </dgm:t>
    </dgm:pt>
    <dgm:pt modelId="{4F88EB83-8317-499E-8169-1135BB69622E}" type="parTrans" cxnId="{8B426694-DEEB-4BE4-BD00-311D509C6AEB}">
      <dgm:prSet/>
      <dgm:spPr/>
      <dgm:t>
        <a:bodyPr/>
        <a:lstStyle/>
        <a:p>
          <a:endParaRPr lang="en-IE"/>
        </a:p>
      </dgm:t>
    </dgm:pt>
    <dgm:pt modelId="{3FE34322-ED5A-4289-B683-E60444ACACDB}" type="sibTrans" cxnId="{8B426694-DEEB-4BE4-BD00-311D509C6AEB}">
      <dgm:prSet/>
      <dgm:spPr/>
      <dgm:t>
        <a:bodyPr/>
        <a:lstStyle/>
        <a:p>
          <a:endParaRPr lang="en-IE"/>
        </a:p>
      </dgm:t>
    </dgm:pt>
    <dgm:pt modelId="{F6D6AB47-13E6-4FA9-B709-B8C14750BBD2}" type="pres">
      <dgm:prSet presAssocID="{11374C2C-6109-438B-AEC0-D8977ACC6B66}" presName="linear" presStyleCnt="0">
        <dgm:presLayoutVars>
          <dgm:animLvl val="lvl"/>
          <dgm:resizeHandles val="exact"/>
        </dgm:presLayoutVars>
      </dgm:prSet>
      <dgm:spPr/>
      <dgm:t>
        <a:bodyPr/>
        <a:lstStyle/>
        <a:p>
          <a:endParaRPr lang="en-IE"/>
        </a:p>
      </dgm:t>
    </dgm:pt>
    <dgm:pt modelId="{F4456E66-7F9E-4A31-A003-67FFF9DEAA91}" type="pres">
      <dgm:prSet presAssocID="{5E5BB082-A49A-4705-9A50-A228D3AA2D69}" presName="parentText" presStyleLbl="node1" presStyleIdx="0" presStyleCnt="1">
        <dgm:presLayoutVars>
          <dgm:chMax val="0"/>
          <dgm:bulletEnabled val="1"/>
        </dgm:presLayoutVars>
      </dgm:prSet>
      <dgm:spPr/>
      <dgm:t>
        <a:bodyPr/>
        <a:lstStyle/>
        <a:p>
          <a:endParaRPr lang="en-IE"/>
        </a:p>
      </dgm:t>
    </dgm:pt>
  </dgm:ptLst>
  <dgm:cxnLst>
    <dgm:cxn modelId="{2028F4D6-9B5E-4A73-8EDB-71886EFB3342}" type="presOf" srcId="{11374C2C-6109-438B-AEC0-D8977ACC6B66}" destId="{F6D6AB47-13E6-4FA9-B709-B8C14750BBD2}" srcOrd="0" destOrd="0" presId="urn:microsoft.com/office/officeart/2005/8/layout/vList2"/>
    <dgm:cxn modelId="{8B426694-DEEB-4BE4-BD00-311D509C6AEB}" srcId="{11374C2C-6109-438B-AEC0-D8977ACC6B66}" destId="{5E5BB082-A49A-4705-9A50-A228D3AA2D69}" srcOrd="0" destOrd="0" parTransId="{4F88EB83-8317-499E-8169-1135BB69622E}" sibTransId="{3FE34322-ED5A-4289-B683-E60444ACACDB}"/>
    <dgm:cxn modelId="{B8B1E0D8-7B04-47FF-A87B-B83D9BD3EB7C}" type="presOf" srcId="{5E5BB082-A49A-4705-9A50-A228D3AA2D69}" destId="{F4456E66-7F9E-4A31-A003-67FFF9DEAA91}" srcOrd="0" destOrd="0" presId="urn:microsoft.com/office/officeart/2005/8/layout/vList2"/>
    <dgm:cxn modelId="{09F585A5-05A2-4393-BFEA-D882C2F95169}" type="presParOf" srcId="{F6D6AB47-13E6-4FA9-B709-B8C14750BBD2}" destId="{F4456E66-7F9E-4A31-A003-67FFF9DEAA9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898AD44-AB6D-43B9-8F62-2C5E255D130F}"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IE"/>
        </a:p>
      </dgm:t>
    </dgm:pt>
    <dgm:pt modelId="{D575E587-57FC-4251-81F2-092A6B7361FC}">
      <dgm:prSet/>
      <dgm:spPr/>
      <dgm:t>
        <a:bodyPr/>
        <a:lstStyle/>
        <a:p>
          <a:pPr rtl="0"/>
          <a:r>
            <a:rPr lang="en-IE" smtClean="0"/>
            <a:t>LCVP students must take a minimum of five Leaving Certificate Subjects including IRISH</a:t>
          </a:r>
          <a:endParaRPr lang="en-IE"/>
        </a:p>
      </dgm:t>
    </dgm:pt>
    <dgm:pt modelId="{E43648F1-8884-41AF-834B-408190F98FC7}" type="parTrans" cxnId="{E892A397-17CA-4CAF-BE02-0A21E11EA7F0}">
      <dgm:prSet/>
      <dgm:spPr/>
      <dgm:t>
        <a:bodyPr/>
        <a:lstStyle/>
        <a:p>
          <a:endParaRPr lang="en-IE"/>
        </a:p>
      </dgm:t>
    </dgm:pt>
    <dgm:pt modelId="{7BC0D532-CB43-4B20-92B9-BBC57653E445}" type="sibTrans" cxnId="{E892A397-17CA-4CAF-BE02-0A21E11EA7F0}">
      <dgm:prSet/>
      <dgm:spPr/>
      <dgm:t>
        <a:bodyPr/>
        <a:lstStyle/>
        <a:p>
          <a:endParaRPr lang="en-IE"/>
        </a:p>
      </dgm:t>
    </dgm:pt>
    <dgm:pt modelId="{C3B80B0E-EAE0-41B6-A546-4C00D9A6B4B2}">
      <dgm:prSet/>
      <dgm:spPr/>
      <dgm:t>
        <a:bodyPr/>
        <a:lstStyle/>
        <a:p>
          <a:pPr rtl="0"/>
          <a:r>
            <a:rPr lang="en-IE" smtClean="0"/>
            <a:t>TWO of the above must be selected from one of the designated Vocational Subject Groupings</a:t>
          </a:r>
          <a:endParaRPr lang="en-IE"/>
        </a:p>
      </dgm:t>
    </dgm:pt>
    <dgm:pt modelId="{E6825B12-778C-4DAF-B824-9DE515B9BD95}" type="parTrans" cxnId="{D5B24B5D-5735-40DC-88A4-754AC3A202C0}">
      <dgm:prSet/>
      <dgm:spPr/>
      <dgm:t>
        <a:bodyPr/>
        <a:lstStyle/>
        <a:p>
          <a:endParaRPr lang="en-IE"/>
        </a:p>
      </dgm:t>
    </dgm:pt>
    <dgm:pt modelId="{EC588C09-2161-436C-BC8B-3738F4947AF2}" type="sibTrans" cxnId="{D5B24B5D-5735-40DC-88A4-754AC3A202C0}">
      <dgm:prSet/>
      <dgm:spPr/>
      <dgm:t>
        <a:bodyPr/>
        <a:lstStyle/>
        <a:p>
          <a:endParaRPr lang="en-IE"/>
        </a:p>
      </dgm:t>
    </dgm:pt>
    <dgm:pt modelId="{395CB912-3D88-46E3-BC85-34363E9D7761}">
      <dgm:prSet/>
      <dgm:spPr/>
      <dgm:t>
        <a:bodyPr/>
        <a:lstStyle/>
        <a:p>
          <a:pPr rtl="0"/>
          <a:r>
            <a:rPr lang="en-IE" smtClean="0"/>
            <a:t>Students are required to follow a recognised course in a Modern European Language (other than IRISH or ENGLISH)</a:t>
          </a:r>
          <a:endParaRPr lang="en-IE"/>
        </a:p>
      </dgm:t>
    </dgm:pt>
    <dgm:pt modelId="{F703D3F2-2B05-42DE-A3AA-C9DF86565667}" type="parTrans" cxnId="{941326BC-FC82-4FD2-B85D-0AAE1517A073}">
      <dgm:prSet/>
      <dgm:spPr/>
      <dgm:t>
        <a:bodyPr/>
        <a:lstStyle/>
        <a:p>
          <a:endParaRPr lang="en-IE"/>
        </a:p>
      </dgm:t>
    </dgm:pt>
    <dgm:pt modelId="{EC75A045-B517-4164-A419-A11623757D50}" type="sibTrans" cxnId="{941326BC-FC82-4FD2-B85D-0AAE1517A073}">
      <dgm:prSet/>
      <dgm:spPr/>
      <dgm:t>
        <a:bodyPr/>
        <a:lstStyle/>
        <a:p>
          <a:endParaRPr lang="en-IE"/>
        </a:p>
      </dgm:t>
    </dgm:pt>
    <dgm:pt modelId="{1CADD9A4-55CD-4274-8B54-0AFBB4D7F842}" type="pres">
      <dgm:prSet presAssocID="{9898AD44-AB6D-43B9-8F62-2C5E255D130F}" presName="Name0" presStyleCnt="0">
        <dgm:presLayoutVars>
          <dgm:chMax val="7"/>
          <dgm:dir/>
          <dgm:animLvl val="lvl"/>
          <dgm:resizeHandles val="exact"/>
        </dgm:presLayoutVars>
      </dgm:prSet>
      <dgm:spPr/>
      <dgm:t>
        <a:bodyPr/>
        <a:lstStyle/>
        <a:p>
          <a:endParaRPr lang="en-IE"/>
        </a:p>
      </dgm:t>
    </dgm:pt>
    <dgm:pt modelId="{90551164-A481-4FC1-8E75-CB264AA7B237}" type="pres">
      <dgm:prSet presAssocID="{D575E587-57FC-4251-81F2-092A6B7361FC}" presName="circle1" presStyleLbl="node1" presStyleIdx="0" presStyleCnt="3"/>
      <dgm:spPr>
        <a:solidFill>
          <a:srgbClr val="FFFF00"/>
        </a:solidFill>
      </dgm:spPr>
    </dgm:pt>
    <dgm:pt modelId="{FAC9311B-58A2-4D88-84A7-F5C3B5C8D1F0}" type="pres">
      <dgm:prSet presAssocID="{D575E587-57FC-4251-81F2-092A6B7361FC}" presName="space" presStyleCnt="0"/>
      <dgm:spPr/>
    </dgm:pt>
    <dgm:pt modelId="{67240842-86D4-49BA-9040-E21FBD4E6085}" type="pres">
      <dgm:prSet presAssocID="{D575E587-57FC-4251-81F2-092A6B7361FC}" presName="rect1" presStyleLbl="alignAcc1" presStyleIdx="0" presStyleCnt="3"/>
      <dgm:spPr/>
      <dgm:t>
        <a:bodyPr/>
        <a:lstStyle/>
        <a:p>
          <a:endParaRPr lang="en-IE"/>
        </a:p>
      </dgm:t>
    </dgm:pt>
    <dgm:pt modelId="{BFDF114D-7C27-4DB3-8C37-669C9ED60F80}" type="pres">
      <dgm:prSet presAssocID="{C3B80B0E-EAE0-41B6-A546-4C00D9A6B4B2}" presName="vertSpace2" presStyleLbl="node1" presStyleIdx="0" presStyleCnt="3"/>
      <dgm:spPr/>
    </dgm:pt>
    <dgm:pt modelId="{3093F2D2-172E-4040-B9F6-18D4C0B20FF8}" type="pres">
      <dgm:prSet presAssocID="{C3B80B0E-EAE0-41B6-A546-4C00D9A6B4B2}" presName="circle2" presStyleLbl="node1" presStyleIdx="1" presStyleCnt="3"/>
      <dgm:spPr>
        <a:solidFill>
          <a:srgbClr val="FF0000"/>
        </a:solidFill>
      </dgm:spPr>
    </dgm:pt>
    <dgm:pt modelId="{D9C96CFF-375F-4FAF-8300-6D5BB75A2589}" type="pres">
      <dgm:prSet presAssocID="{C3B80B0E-EAE0-41B6-A546-4C00D9A6B4B2}" presName="rect2" presStyleLbl="alignAcc1" presStyleIdx="1" presStyleCnt="3"/>
      <dgm:spPr/>
      <dgm:t>
        <a:bodyPr/>
        <a:lstStyle/>
        <a:p>
          <a:endParaRPr lang="en-IE"/>
        </a:p>
      </dgm:t>
    </dgm:pt>
    <dgm:pt modelId="{1B5BD7E7-43EE-4701-AB6B-43F8DD574D83}" type="pres">
      <dgm:prSet presAssocID="{395CB912-3D88-46E3-BC85-34363E9D7761}" presName="vertSpace3" presStyleLbl="node1" presStyleIdx="1" presStyleCnt="3"/>
      <dgm:spPr/>
    </dgm:pt>
    <dgm:pt modelId="{5AEAF722-9FE8-4778-BE88-DD6C1918D03F}" type="pres">
      <dgm:prSet presAssocID="{395CB912-3D88-46E3-BC85-34363E9D7761}" presName="circle3" presStyleLbl="node1" presStyleIdx="2" presStyleCnt="3"/>
      <dgm:spPr>
        <a:solidFill>
          <a:srgbClr val="002060"/>
        </a:solidFill>
      </dgm:spPr>
    </dgm:pt>
    <dgm:pt modelId="{834EBAC5-193C-4E9D-B9EF-D0E4CD883F9A}" type="pres">
      <dgm:prSet presAssocID="{395CB912-3D88-46E3-BC85-34363E9D7761}" presName="rect3" presStyleLbl="alignAcc1" presStyleIdx="2" presStyleCnt="3"/>
      <dgm:spPr/>
      <dgm:t>
        <a:bodyPr/>
        <a:lstStyle/>
        <a:p>
          <a:endParaRPr lang="en-IE"/>
        </a:p>
      </dgm:t>
    </dgm:pt>
    <dgm:pt modelId="{98DA396B-EE14-4A0E-B768-3A8E427ED04A}" type="pres">
      <dgm:prSet presAssocID="{D575E587-57FC-4251-81F2-092A6B7361FC}" presName="rect1ParTxNoCh" presStyleLbl="alignAcc1" presStyleIdx="2" presStyleCnt="3">
        <dgm:presLayoutVars>
          <dgm:chMax val="1"/>
          <dgm:bulletEnabled val="1"/>
        </dgm:presLayoutVars>
      </dgm:prSet>
      <dgm:spPr/>
      <dgm:t>
        <a:bodyPr/>
        <a:lstStyle/>
        <a:p>
          <a:endParaRPr lang="en-IE"/>
        </a:p>
      </dgm:t>
    </dgm:pt>
    <dgm:pt modelId="{29BBC664-E0AA-4424-9035-A8841475CD49}" type="pres">
      <dgm:prSet presAssocID="{C3B80B0E-EAE0-41B6-A546-4C00D9A6B4B2}" presName="rect2ParTxNoCh" presStyleLbl="alignAcc1" presStyleIdx="2" presStyleCnt="3">
        <dgm:presLayoutVars>
          <dgm:chMax val="1"/>
          <dgm:bulletEnabled val="1"/>
        </dgm:presLayoutVars>
      </dgm:prSet>
      <dgm:spPr/>
      <dgm:t>
        <a:bodyPr/>
        <a:lstStyle/>
        <a:p>
          <a:endParaRPr lang="en-IE"/>
        </a:p>
      </dgm:t>
    </dgm:pt>
    <dgm:pt modelId="{06699768-3062-4E22-BC00-C8CA87E49DA3}" type="pres">
      <dgm:prSet presAssocID="{395CB912-3D88-46E3-BC85-34363E9D7761}" presName="rect3ParTxNoCh" presStyleLbl="alignAcc1" presStyleIdx="2" presStyleCnt="3">
        <dgm:presLayoutVars>
          <dgm:chMax val="1"/>
          <dgm:bulletEnabled val="1"/>
        </dgm:presLayoutVars>
      </dgm:prSet>
      <dgm:spPr/>
      <dgm:t>
        <a:bodyPr/>
        <a:lstStyle/>
        <a:p>
          <a:endParaRPr lang="en-IE"/>
        </a:p>
      </dgm:t>
    </dgm:pt>
  </dgm:ptLst>
  <dgm:cxnLst>
    <dgm:cxn modelId="{6EB0B440-F07A-49FC-B207-B21ED41C4373}" type="presOf" srcId="{C3B80B0E-EAE0-41B6-A546-4C00D9A6B4B2}" destId="{D9C96CFF-375F-4FAF-8300-6D5BB75A2589}" srcOrd="0" destOrd="0" presId="urn:microsoft.com/office/officeart/2005/8/layout/target3"/>
    <dgm:cxn modelId="{411737F0-440B-4133-988F-1BA872AA4484}" type="presOf" srcId="{395CB912-3D88-46E3-BC85-34363E9D7761}" destId="{06699768-3062-4E22-BC00-C8CA87E49DA3}" srcOrd="1" destOrd="0" presId="urn:microsoft.com/office/officeart/2005/8/layout/target3"/>
    <dgm:cxn modelId="{D87200CA-83E1-4310-9210-AAA4E1865C12}" type="presOf" srcId="{D575E587-57FC-4251-81F2-092A6B7361FC}" destId="{67240842-86D4-49BA-9040-E21FBD4E6085}" srcOrd="0" destOrd="0" presId="urn:microsoft.com/office/officeart/2005/8/layout/target3"/>
    <dgm:cxn modelId="{946FC8F5-B902-4FC0-A400-B6C9FB1911C2}" type="presOf" srcId="{395CB912-3D88-46E3-BC85-34363E9D7761}" destId="{834EBAC5-193C-4E9D-B9EF-D0E4CD883F9A}" srcOrd="0" destOrd="0" presId="urn:microsoft.com/office/officeart/2005/8/layout/target3"/>
    <dgm:cxn modelId="{E892A397-17CA-4CAF-BE02-0A21E11EA7F0}" srcId="{9898AD44-AB6D-43B9-8F62-2C5E255D130F}" destId="{D575E587-57FC-4251-81F2-092A6B7361FC}" srcOrd="0" destOrd="0" parTransId="{E43648F1-8884-41AF-834B-408190F98FC7}" sibTransId="{7BC0D532-CB43-4B20-92B9-BBC57653E445}"/>
    <dgm:cxn modelId="{D5B24B5D-5735-40DC-88A4-754AC3A202C0}" srcId="{9898AD44-AB6D-43B9-8F62-2C5E255D130F}" destId="{C3B80B0E-EAE0-41B6-A546-4C00D9A6B4B2}" srcOrd="1" destOrd="0" parTransId="{E6825B12-778C-4DAF-B824-9DE515B9BD95}" sibTransId="{EC588C09-2161-436C-BC8B-3738F4947AF2}"/>
    <dgm:cxn modelId="{23B60060-5142-450C-8C3A-DF477C236BA3}" type="presOf" srcId="{D575E587-57FC-4251-81F2-092A6B7361FC}" destId="{98DA396B-EE14-4A0E-B768-3A8E427ED04A}" srcOrd="1" destOrd="0" presId="urn:microsoft.com/office/officeart/2005/8/layout/target3"/>
    <dgm:cxn modelId="{941326BC-FC82-4FD2-B85D-0AAE1517A073}" srcId="{9898AD44-AB6D-43B9-8F62-2C5E255D130F}" destId="{395CB912-3D88-46E3-BC85-34363E9D7761}" srcOrd="2" destOrd="0" parTransId="{F703D3F2-2B05-42DE-A3AA-C9DF86565667}" sibTransId="{EC75A045-B517-4164-A419-A11623757D50}"/>
    <dgm:cxn modelId="{59A2FC5A-97DC-4FBE-AC81-B88DC59C592A}" type="presOf" srcId="{C3B80B0E-EAE0-41B6-A546-4C00D9A6B4B2}" destId="{29BBC664-E0AA-4424-9035-A8841475CD49}" srcOrd="1" destOrd="0" presId="urn:microsoft.com/office/officeart/2005/8/layout/target3"/>
    <dgm:cxn modelId="{4DE7559F-0A09-4976-8CF7-42D72BB89B3D}" type="presOf" srcId="{9898AD44-AB6D-43B9-8F62-2C5E255D130F}" destId="{1CADD9A4-55CD-4274-8B54-0AFBB4D7F842}" srcOrd="0" destOrd="0" presId="urn:microsoft.com/office/officeart/2005/8/layout/target3"/>
    <dgm:cxn modelId="{47B8C1D5-3E8E-4051-B2C1-7158B6AF5A7E}" type="presParOf" srcId="{1CADD9A4-55CD-4274-8B54-0AFBB4D7F842}" destId="{90551164-A481-4FC1-8E75-CB264AA7B237}" srcOrd="0" destOrd="0" presId="urn:microsoft.com/office/officeart/2005/8/layout/target3"/>
    <dgm:cxn modelId="{DBDFFCEC-53F6-42BB-8392-94186C8D5569}" type="presParOf" srcId="{1CADD9A4-55CD-4274-8B54-0AFBB4D7F842}" destId="{FAC9311B-58A2-4D88-84A7-F5C3B5C8D1F0}" srcOrd="1" destOrd="0" presId="urn:microsoft.com/office/officeart/2005/8/layout/target3"/>
    <dgm:cxn modelId="{788CEED0-75BD-4B3D-BFBA-DD0F90172620}" type="presParOf" srcId="{1CADD9A4-55CD-4274-8B54-0AFBB4D7F842}" destId="{67240842-86D4-49BA-9040-E21FBD4E6085}" srcOrd="2" destOrd="0" presId="urn:microsoft.com/office/officeart/2005/8/layout/target3"/>
    <dgm:cxn modelId="{B3A54B32-EAF9-4E61-9278-4BB22BFE978B}" type="presParOf" srcId="{1CADD9A4-55CD-4274-8B54-0AFBB4D7F842}" destId="{BFDF114D-7C27-4DB3-8C37-669C9ED60F80}" srcOrd="3" destOrd="0" presId="urn:microsoft.com/office/officeart/2005/8/layout/target3"/>
    <dgm:cxn modelId="{0093F87B-DB4A-460B-96F5-1C3074A1E736}" type="presParOf" srcId="{1CADD9A4-55CD-4274-8B54-0AFBB4D7F842}" destId="{3093F2D2-172E-4040-B9F6-18D4C0B20FF8}" srcOrd="4" destOrd="0" presId="urn:microsoft.com/office/officeart/2005/8/layout/target3"/>
    <dgm:cxn modelId="{3A407674-3F27-4A33-9F48-8A5725899AA7}" type="presParOf" srcId="{1CADD9A4-55CD-4274-8B54-0AFBB4D7F842}" destId="{D9C96CFF-375F-4FAF-8300-6D5BB75A2589}" srcOrd="5" destOrd="0" presId="urn:microsoft.com/office/officeart/2005/8/layout/target3"/>
    <dgm:cxn modelId="{453E6CF6-B224-4F91-8AD8-E21F52D8AC01}" type="presParOf" srcId="{1CADD9A4-55CD-4274-8B54-0AFBB4D7F842}" destId="{1B5BD7E7-43EE-4701-AB6B-43F8DD574D83}" srcOrd="6" destOrd="0" presId="urn:microsoft.com/office/officeart/2005/8/layout/target3"/>
    <dgm:cxn modelId="{89166E33-D213-49C5-91E6-01BDD9446FD4}" type="presParOf" srcId="{1CADD9A4-55CD-4274-8B54-0AFBB4D7F842}" destId="{5AEAF722-9FE8-4778-BE88-DD6C1918D03F}" srcOrd="7" destOrd="0" presId="urn:microsoft.com/office/officeart/2005/8/layout/target3"/>
    <dgm:cxn modelId="{E0C8B676-2FC1-4BDA-80B8-C1E87891357C}" type="presParOf" srcId="{1CADD9A4-55CD-4274-8B54-0AFBB4D7F842}" destId="{834EBAC5-193C-4E9D-B9EF-D0E4CD883F9A}" srcOrd="8" destOrd="0" presId="urn:microsoft.com/office/officeart/2005/8/layout/target3"/>
    <dgm:cxn modelId="{102AABD9-66B9-4280-9B8F-5E01CFD0602C}" type="presParOf" srcId="{1CADD9A4-55CD-4274-8B54-0AFBB4D7F842}" destId="{98DA396B-EE14-4A0E-B768-3A8E427ED04A}" srcOrd="9" destOrd="0" presId="urn:microsoft.com/office/officeart/2005/8/layout/target3"/>
    <dgm:cxn modelId="{EAF925F2-B1BE-4248-B0C8-F5675FEACFF3}" type="presParOf" srcId="{1CADD9A4-55CD-4274-8B54-0AFBB4D7F842}" destId="{29BBC664-E0AA-4424-9035-A8841475CD49}" srcOrd="10" destOrd="0" presId="urn:microsoft.com/office/officeart/2005/8/layout/target3"/>
    <dgm:cxn modelId="{E1BF9A5B-6D6A-4C58-9E1A-1787E82CCD49}" type="presParOf" srcId="{1CADD9A4-55CD-4274-8B54-0AFBB4D7F842}" destId="{06699768-3062-4E22-BC00-C8CA87E49DA3}" srcOrd="11"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FB53F9C-3FD7-4847-9C19-41EDBA4B8A6C}"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IE"/>
        </a:p>
      </dgm:t>
    </dgm:pt>
    <dgm:pt modelId="{4AB306F7-9D4A-4950-8825-6F4D82665CE0}">
      <dgm:prSet/>
      <dgm:spPr>
        <a:solidFill>
          <a:srgbClr val="FF3300"/>
        </a:solidFill>
      </dgm:spPr>
      <dgm:t>
        <a:bodyPr/>
        <a:lstStyle/>
        <a:p>
          <a:pPr rtl="0"/>
          <a:r>
            <a:rPr lang="en-IE" b="1" dirty="0" smtClean="0"/>
            <a:t>Vocational Subject Groupings (VSG’s)</a:t>
          </a:r>
          <a:endParaRPr lang="en-IE" dirty="0"/>
        </a:p>
      </dgm:t>
    </dgm:pt>
    <dgm:pt modelId="{86845C8D-1214-4B29-9528-03BAF48DC788}" type="parTrans" cxnId="{92DC01E1-62AB-4763-ACD5-A0CA6736AF3D}">
      <dgm:prSet/>
      <dgm:spPr/>
      <dgm:t>
        <a:bodyPr/>
        <a:lstStyle/>
        <a:p>
          <a:endParaRPr lang="en-IE"/>
        </a:p>
      </dgm:t>
    </dgm:pt>
    <dgm:pt modelId="{7AECD951-051D-453A-99DC-B073DD4C71A5}" type="sibTrans" cxnId="{92DC01E1-62AB-4763-ACD5-A0CA6736AF3D}">
      <dgm:prSet/>
      <dgm:spPr/>
      <dgm:t>
        <a:bodyPr/>
        <a:lstStyle/>
        <a:p>
          <a:endParaRPr lang="en-IE"/>
        </a:p>
      </dgm:t>
    </dgm:pt>
    <dgm:pt modelId="{F4A936BD-5FCD-4893-93AA-F6C28FFD28A8}" type="pres">
      <dgm:prSet presAssocID="{5FB53F9C-3FD7-4847-9C19-41EDBA4B8A6C}" presName="linear" presStyleCnt="0">
        <dgm:presLayoutVars>
          <dgm:animLvl val="lvl"/>
          <dgm:resizeHandles val="exact"/>
        </dgm:presLayoutVars>
      </dgm:prSet>
      <dgm:spPr/>
      <dgm:t>
        <a:bodyPr/>
        <a:lstStyle/>
        <a:p>
          <a:endParaRPr lang="en-IE"/>
        </a:p>
      </dgm:t>
    </dgm:pt>
    <dgm:pt modelId="{E2ABA2B4-941A-4D98-96B8-AC4E3498F504}" type="pres">
      <dgm:prSet presAssocID="{4AB306F7-9D4A-4950-8825-6F4D82665CE0}" presName="parentText" presStyleLbl="node1" presStyleIdx="0" presStyleCnt="1">
        <dgm:presLayoutVars>
          <dgm:chMax val="0"/>
          <dgm:bulletEnabled val="1"/>
        </dgm:presLayoutVars>
      </dgm:prSet>
      <dgm:spPr/>
      <dgm:t>
        <a:bodyPr/>
        <a:lstStyle/>
        <a:p>
          <a:endParaRPr lang="en-IE"/>
        </a:p>
      </dgm:t>
    </dgm:pt>
  </dgm:ptLst>
  <dgm:cxnLst>
    <dgm:cxn modelId="{5936DC1E-879A-4A5B-A289-0BE4725C6EBE}" type="presOf" srcId="{4AB306F7-9D4A-4950-8825-6F4D82665CE0}" destId="{E2ABA2B4-941A-4D98-96B8-AC4E3498F504}" srcOrd="0" destOrd="0" presId="urn:microsoft.com/office/officeart/2005/8/layout/vList2"/>
    <dgm:cxn modelId="{843DD492-C968-458D-A11B-F1D802AD34D1}" type="presOf" srcId="{5FB53F9C-3FD7-4847-9C19-41EDBA4B8A6C}" destId="{F4A936BD-5FCD-4893-93AA-F6C28FFD28A8}" srcOrd="0" destOrd="0" presId="urn:microsoft.com/office/officeart/2005/8/layout/vList2"/>
    <dgm:cxn modelId="{92DC01E1-62AB-4763-ACD5-A0CA6736AF3D}" srcId="{5FB53F9C-3FD7-4847-9C19-41EDBA4B8A6C}" destId="{4AB306F7-9D4A-4950-8825-6F4D82665CE0}" srcOrd="0" destOrd="0" parTransId="{86845C8D-1214-4B29-9528-03BAF48DC788}" sibTransId="{7AECD951-051D-453A-99DC-B073DD4C71A5}"/>
    <dgm:cxn modelId="{13040E2C-5F79-47B9-83FC-0585075B160F}" type="presParOf" srcId="{F4A936BD-5FCD-4893-93AA-F6C28FFD28A8}" destId="{E2ABA2B4-941A-4D98-96B8-AC4E3498F50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E36AB8A-7D11-4F65-A047-55D3FC58B69E}" type="doc">
      <dgm:prSet loTypeId="urn:microsoft.com/office/officeart/2005/8/layout/vList2" loCatId="list" qsTypeId="urn:microsoft.com/office/officeart/2005/8/quickstyle/3d1" qsCatId="3D" csTypeId="urn:microsoft.com/office/officeart/2005/8/colors/accent1_2" csCatId="accent1"/>
      <dgm:spPr/>
      <dgm:t>
        <a:bodyPr/>
        <a:lstStyle/>
        <a:p>
          <a:endParaRPr lang="en-IE"/>
        </a:p>
      </dgm:t>
    </dgm:pt>
    <dgm:pt modelId="{74FE29B3-80DC-4FF0-996D-FC0EC2EF9243}">
      <dgm:prSet/>
      <dgm:spPr/>
      <dgm:t>
        <a:bodyPr/>
        <a:lstStyle/>
        <a:p>
          <a:pPr rtl="0"/>
          <a:r>
            <a:rPr lang="en-IE" b="1" smtClean="0"/>
            <a:t>Considerations</a:t>
          </a:r>
          <a:endParaRPr lang="en-IE"/>
        </a:p>
      </dgm:t>
    </dgm:pt>
    <dgm:pt modelId="{8FB402C5-4274-49F4-BCD1-FFAD8166C401}" type="parTrans" cxnId="{22F2F3ED-80C6-4172-B94D-3ACDDE36D047}">
      <dgm:prSet/>
      <dgm:spPr/>
      <dgm:t>
        <a:bodyPr/>
        <a:lstStyle/>
        <a:p>
          <a:endParaRPr lang="en-IE"/>
        </a:p>
      </dgm:t>
    </dgm:pt>
    <dgm:pt modelId="{9EBCEF66-2A5A-4408-A6B9-CCC41E8F9108}" type="sibTrans" cxnId="{22F2F3ED-80C6-4172-B94D-3ACDDE36D047}">
      <dgm:prSet/>
      <dgm:spPr/>
      <dgm:t>
        <a:bodyPr/>
        <a:lstStyle/>
        <a:p>
          <a:endParaRPr lang="en-IE"/>
        </a:p>
      </dgm:t>
    </dgm:pt>
    <dgm:pt modelId="{35DBB3C2-A0D9-4D6F-819A-15DF3A9641D3}" type="pres">
      <dgm:prSet presAssocID="{5E36AB8A-7D11-4F65-A047-55D3FC58B69E}" presName="linear" presStyleCnt="0">
        <dgm:presLayoutVars>
          <dgm:animLvl val="lvl"/>
          <dgm:resizeHandles val="exact"/>
        </dgm:presLayoutVars>
      </dgm:prSet>
      <dgm:spPr/>
      <dgm:t>
        <a:bodyPr/>
        <a:lstStyle/>
        <a:p>
          <a:endParaRPr lang="en-IE"/>
        </a:p>
      </dgm:t>
    </dgm:pt>
    <dgm:pt modelId="{B8D6F63E-DA29-4688-A78B-CBEFC09EF09F}" type="pres">
      <dgm:prSet presAssocID="{74FE29B3-80DC-4FF0-996D-FC0EC2EF9243}" presName="parentText" presStyleLbl="node1" presStyleIdx="0" presStyleCnt="1">
        <dgm:presLayoutVars>
          <dgm:chMax val="0"/>
          <dgm:bulletEnabled val="1"/>
        </dgm:presLayoutVars>
      </dgm:prSet>
      <dgm:spPr/>
      <dgm:t>
        <a:bodyPr/>
        <a:lstStyle/>
        <a:p>
          <a:endParaRPr lang="en-IE"/>
        </a:p>
      </dgm:t>
    </dgm:pt>
  </dgm:ptLst>
  <dgm:cxnLst>
    <dgm:cxn modelId="{2D22381B-F529-4222-986B-737A59543D21}" type="presOf" srcId="{5E36AB8A-7D11-4F65-A047-55D3FC58B69E}" destId="{35DBB3C2-A0D9-4D6F-819A-15DF3A9641D3}" srcOrd="0" destOrd="0" presId="urn:microsoft.com/office/officeart/2005/8/layout/vList2"/>
    <dgm:cxn modelId="{D7D78304-AAEC-4F6B-B14A-239C9AC23BBA}" type="presOf" srcId="{74FE29B3-80DC-4FF0-996D-FC0EC2EF9243}" destId="{B8D6F63E-DA29-4688-A78B-CBEFC09EF09F}" srcOrd="0" destOrd="0" presId="urn:microsoft.com/office/officeart/2005/8/layout/vList2"/>
    <dgm:cxn modelId="{22F2F3ED-80C6-4172-B94D-3ACDDE36D047}" srcId="{5E36AB8A-7D11-4F65-A047-55D3FC58B69E}" destId="{74FE29B3-80DC-4FF0-996D-FC0EC2EF9243}" srcOrd="0" destOrd="0" parTransId="{8FB402C5-4274-49F4-BCD1-FFAD8166C401}" sibTransId="{9EBCEF66-2A5A-4408-A6B9-CCC41E8F9108}"/>
    <dgm:cxn modelId="{E34F1784-7BEF-4C16-8984-5CF32BE9A7D8}" type="presParOf" srcId="{35DBB3C2-A0D9-4D6F-819A-15DF3A9641D3}" destId="{B8D6F63E-DA29-4688-A78B-CBEFC09EF0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9739B35-7F0A-401A-A9E8-6EB464BFC32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E"/>
        </a:p>
      </dgm:t>
    </dgm:pt>
    <dgm:pt modelId="{07053700-088B-4AA3-8DE2-0A61F81F1114}">
      <dgm:prSet phldrT="[Text]"/>
      <dgm:spPr>
        <a:solidFill>
          <a:schemeClr val="accent5">
            <a:lumMod val="75000"/>
          </a:schemeClr>
        </a:solidFill>
      </dgm:spPr>
      <dgm:t>
        <a:bodyPr/>
        <a:lstStyle/>
        <a:p>
          <a:r>
            <a:rPr lang="en-IE" dirty="0" smtClean="0"/>
            <a:t>Subjects That you are Good At</a:t>
          </a:r>
          <a:endParaRPr lang="en-IE" dirty="0"/>
        </a:p>
      </dgm:t>
    </dgm:pt>
    <dgm:pt modelId="{D04F0D4A-F2B6-49D6-B5CE-ED43BCDEA540}" type="parTrans" cxnId="{935AC7A1-CC06-4B85-9089-CA23CC0E6835}">
      <dgm:prSet/>
      <dgm:spPr/>
      <dgm:t>
        <a:bodyPr/>
        <a:lstStyle/>
        <a:p>
          <a:endParaRPr lang="en-IE"/>
        </a:p>
      </dgm:t>
    </dgm:pt>
    <dgm:pt modelId="{91102CD1-7DD7-4EEB-9F40-4FECB1C290F7}" type="sibTrans" cxnId="{935AC7A1-CC06-4B85-9089-CA23CC0E6835}">
      <dgm:prSet/>
      <dgm:spPr/>
      <dgm:t>
        <a:bodyPr/>
        <a:lstStyle/>
        <a:p>
          <a:endParaRPr lang="en-IE"/>
        </a:p>
      </dgm:t>
    </dgm:pt>
    <dgm:pt modelId="{A4C7B659-9CB7-4E9B-9BA4-B5F8FC3A0C68}">
      <dgm:prSet phldrT="[Text]"/>
      <dgm:spPr>
        <a:solidFill>
          <a:srgbClr val="FF33CC"/>
        </a:solidFill>
      </dgm:spPr>
      <dgm:t>
        <a:bodyPr/>
        <a:lstStyle/>
        <a:p>
          <a:r>
            <a:rPr lang="en-IE" dirty="0" smtClean="0"/>
            <a:t>Subjects You </a:t>
          </a:r>
        </a:p>
        <a:p>
          <a:r>
            <a:rPr lang="en-IE" dirty="0" smtClean="0"/>
            <a:t>Most Enjoy</a:t>
          </a:r>
          <a:endParaRPr lang="en-IE" dirty="0"/>
        </a:p>
      </dgm:t>
    </dgm:pt>
    <dgm:pt modelId="{C78E874B-5A51-4D77-BECB-4F1E1090390B}" type="parTrans" cxnId="{E7736030-7664-4B09-8166-506A14E3698C}">
      <dgm:prSet/>
      <dgm:spPr/>
      <dgm:t>
        <a:bodyPr/>
        <a:lstStyle/>
        <a:p>
          <a:endParaRPr lang="en-IE"/>
        </a:p>
      </dgm:t>
    </dgm:pt>
    <dgm:pt modelId="{0D86E12A-6EEE-4991-A1D8-0F1081BA1868}" type="sibTrans" cxnId="{E7736030-7664-4B09-8166-506A14E3698C}">
      <dgm:prSet/>
      <dgm:spPr/>
      <dgm:t>
        <a:bodyPr/>
        <a:lstStyle/>
        <a:p>
          <a:endParaRPr lang="en-IE"/>
        </a:p>
      </dgm:t>
    </dgm:pt>
    <dgm:pt modelId="{BB5F3611-0923-48C6-9EB7-720BD6E35688}">
      <dgm:prSet phldrT="[Text]"/>
      <dgm:spPr>
        <a:solidFill>
          <a:srgbClr val="FF0000"/>
        </a:solidFill>
      </dgm:spPr>
      <dgm:t>
        <a:bodyPr/>
        <a:lstStyle/>
        <a:p>
          <a:r>
            <a:rPr lang="en-IE" dirty="0" smtClean="0"/>
            <a:t>Subjects You Need at Third Level</a:t>
          </a:r>
          <a:endParaRPr lang="en-IE" dirty="0"/>
        </a:p>
      </dgm:t>
    </dgm:pt>
    <dgm:pt modelId="{E57BD48E-390C-4E21-B616-375743B01E7D}" type="parTrans" cxnId="{F7904862-006D-4BFA-A521-37A6AD58CB49}">
      <dgm:prSet/>
      <dgm:spPr/>
      <dgm:t>
        <a:bodyPr/>
        <a:lstStyle/>
        <a:p>
          <a:endParaRPr lang="en-IE"/>
        </a:p>
      </dgm:t>
    </dgm:pt>
    <dgm:pt modelId="{C44D6DCE-755F-4C67-9FC3-84952A5E91A3}" type="sibTrans" cxnId="{F7904862-006D-4BFA-A521-37A6AD58CB49}">
      <dgm:prSet/>
      <dgm:spPr/>
      <dgm:t>
        <a:bodyPr/>
        <a:lstStyle/>
        <a:p>
          <a:endParaRPr lang="en-IE"/>
        </a:p>
      </dgm:t>
    </dgm:pt>
    <dgm:pt modelId="{E1F35D85-B971-4851-B407-0B87495BBF65}">
      <dgm:prSet phldrT="[Text]"/>
      <dgm:spPr>
        <a:solidFill>
          <a:srgbClr val="00B050"/>
        </a:solidFill>
      </dgm:spPr>
      <dgm:t>
        <a:bodyPr/>
        <a:lstStyle/>
        <a:p>
          <a:r>
            <a:rPr lang="en-IE" dirty="0" smtClean="0"/>
            <a:t>Aptitude and Interest Tests</a:t>
          </a:r>
          <a:endParaRPr lang="en-IE" dirty="0"/>
        </a:p>
      </dgm:t>
    </dgm:pt>
    <dgm:pt modelId="{1F7AE965-622E-4623-8B2D-65750D819AB6}" type="parTrans" cxnId="{BA5A1E6F-3A63-458F-94F2-EAF1A72AEDD7}">
      <dgm:prSet/>
      <dgm:spPr/>
      <dgm:t>
        <a:bodyPr/>
        <a:lstStyle/>
        <a:p>
          <a:endParaRPr lang="en-IE"/>
        </a:p>
      </dgm:t>
    </dgm:pt>
    <dgm:pt modelId="{8EF98835-34F7-4484-B313-038F6957FC16}" type="sibTrans" cxnId="{BA5A1E6F-3A63-458F-94F2-EAF1A72AEDD7}">
      <dgm:prSet/>
      <dgm:spPr/>
      <dgm:t>
        <a:bodyPr/>
        <a:lstStyle/>
        <a:p>
          <a:endParaRPr lang="en-IE"/>
        </a:p>
      </dgm:t>
    </dgm:pt>
    <dgm:pt modelId="{32663182-41E4-4ADC-AFF4-D520188598A5}">
      <dgm:prSet phldrT="[Text]"/>
      <dgm:spPr>
        <a:solidFill>
          <a:srgbClr val="002060"/>
        </a:solidFill>
      </dgm:spPr>
      <dgm:t>
        <a:bodyPr/>
        <a:lstStyle/>
        <a:p>
          <a:r>
            <a:rPr lang="en-IE" dirty="0" smtClean="0"/>
            <a:t>Guidance Counsellor</a:t>
          </a:r>
          <a:endParaRPr lang="en-IE" dirty="0"/>
        </a:p>
      </dgm:t>
    </dgm:pt>
    <dgm:pt modelId="{D9B04EA4-A922-4AA3-9E59-CC0CB632E932}" type="parTrans" cxnId="{20D391C7-29E0-437C-AEA3-84A593504C71}">
      <dgm:prSet/>
      <dgm:spPr/>
      <dgm:t>
        <a:bodyPr/>
        <a:lstStyle/>
        <a:p>
          <a:endParaRPr lang="en-IE"/>
        </a:p>
      </dgm:t>
    </dgm:pt>
    <dgm:pt modelId="{3152D784-1999-4A5C-AF0A-14364321700A}" type="sibTrans" cxnId="{20D391C7-29E0-437C-AEA3-84A593504C71}">
      <dgm:prSet/>
      <dgm:spPr/>
      <dgm:t>
        <a:bodyPr/>
        <a:lstStyle/>
        <a:p>
          <a:endParaRPr lang="en-IE"/>
        </a:p>
      </dgm:t>
    </dgm:pt>
    <dgm:pt modelId="{C46BB73C-A2C6-43F0-85D2-EF55A2B7EB6C}" type="pres">
      <dgm:prSet presAssocID="{59739B35-7F0A-401A-A9E8-6EB464BFC32D}" presName="diagram" presStyleCnt="0">
        <dgm:presLayoutVars>
          <dgm:dir/>
          <dgm:resizeHandles val="exact"/>
        </dgm:presLayoutVars>
      </dgm:prSet>
      <dgm:spPr/>
      <dgm:t>
        <a:bodyPr/>
        <a:lstStyle/>
        <a:p>
          <a:endParaRPr lang="en-IE"/>
        </a:p>
      </dgm:t>
    </dgm:pt>
    <dgm:pt modelId="{10D34747-12A3-482D-A5BC-02A735D8AF0F}" type="pres">
      <dgm:prSet presAssocID="{07053700-088B-4AA3-8DE2-0A61F81F1114}" presName="node" presStyleLbl="node1" presStyleIdx="0" presStyleCnt="5">
        <dgm:presLayoutVars>
          <dgm:bulletEnabled val="1"/>
        </dgm:presLayoutVars>
      </dgm:prSet>
      <dgm:spPr/>
      <dgm:t>
        <a:bodyPr/>
        <a:lstStyle/>
        <a:p>
          <a:endParaRPr lang="en-IE"/>
        </a:p>
      </dgm:t>
    </dgm:pt>
    <dgm:pt modelId="{2C0DF247-0CA0-469B-A715-78673F40A60A}" type="pres">
      <dgm:prSet presAssocID="{91102CD1-7DD7-4EEB-9F40-4FECB1C290F7}" presName="sibTrans" presStyleCnt="0"/>
      <dgm:spPr/>
    </dgm:pt>
    <dgm:pt modelId="{9BD4C19D-8BFA-4EF5-97B3-FF6F6999E951}" type="pres">
      <dgm:prSet presAssocID="{A4C7B659-9CB7-4E9B-9BA4-B5F8FC3A0C68}" presName="node" presStyleLbl="node1" presStyleIdx="1" presStyleCnt="5">
        <dgm:presLayoutVars>
          <dgm:bulletEnabled val="1"/>
        </dgm:presLayoutVars>
      </dgm:prSet>
      <dgm:spPr/>
      <dgm:t>
        <a:bodyPr/>
        <a:lstStyle/>
        <a:p>
          <a:endParaRPr lang="en-IE"/>
        </a:p>
      </dgm:t>
    </dgm:pt>
    <dgm:pt modelId="{C0B506BB-F074-4DD0-BBEF-72C0E6F29D11}" type="pres">
      <dgm:prSet presAssocID="{0D86E12A-6EEE-4991-A1D8-0F1081BA1868}" presName="sibTrans" presStyleCnt="0"/>
      <dgm:spPr/>
    </dgm:pt>
    <dgm:pt modelId="{E810FB37-6C7F-45D6-82A0-6F8D3725FE38}" type="pres">
      <dgm:prSet presAssocID="{BB5F3611-0923-48C6-9EB7-720BD6E35688}" presName="node" presStyleLbl="node1" presStyleIdx="2" presStyleCnt="5">
        <dgm:presLayoutVars>
          <dgm:bulletEnabled val="1"/>
        </dgm:presLayoutVars>
      </dgm:prSet>
      <dgm:spPr/>
      <dgm:t>
        <a:bodyPr/>
        <a:lstStyle/>
        <a:p>
          <a:endParaRPr lang="en-IE"/>
        </a:p>
      </dgm:t>
    </dgm:pt>
    <dgm:pt modelId="{DCDE143E-38E3-4978-AB42-F187252C1549}" type="pres">
      <dgm:prSet presAssocID="{C44D6DCE-755F-4C67-9FC3-84952A5E91A3}" presName="sibTrans" presStyleCnt="0"/>
      <dgm:spPr/>
    </dgm:pt>
    <dgm:pt modelId="{C1EDA182-100F-4BA9-B0A9-9C2771DD0AE1}" type="pres">
      <dgm:prSet presAssocID="{E1F35D85-B971-4851-B407-0B87495BBF65}" presName="node" presStyleLbl="node1" presStyleIdx="3" presStyleCnt="5">
        <dgm:presLayoutVars>
          <dgm:bulletEnabled val="1"/>
        </dgm:presLayoutVars>
      </dgm:prSet>
      <dgm:spPr/>
      <dgm:t>
        <a:bodyPr/>
        <a:lstStyle/>
        <a:p>
          <a:endParaRPr lang="en-IE"/>
        </a:p>
      </dgm:t>
    </dgm:pt>
    <dgm:pt modelId="{97373D38-2CF0-4426-AA62-12636FD51FC2}" type="pres">
      <dgm:prSet presAssocID="{8EF98835-34F7-4484-B313-038F6957FC16}" presName="sibTrans" presStyleCnt="0"/>
      <dgm:spPr/>
    </dgm:pt>
    <dgm:pt modelId="{BB0B5EB6-609F-4F19-85B2-69E716AFDFA0}" type="pres">
      <dgm:prSet presAssocID="{32663182-41E4-4ADC-AFF4-D520188598A5}" presName="node" presStyleLbl="node1" presStyleIdx="4" presStyleCnt="5">
        <dgm:presLayoutVars>
          <dgm:bulletEnabled val="1"/>
        </dgm:presLayoutVars>
      </dgm:prSet>
      <dgm:spPr/>
      <dgm:t>
        <a:bodyPr/>
        <a:lstStyle/>
        <a:p>
          <a:endParaRPr lang="en-IE"/>
        </a:p>
      </dgm:t>
    </dgm:pt>
  </dgm:ptLst>
  <dgm:cxnLst>
    <dgm:cxn modelId="{5404D32E-A597-4EAE-AE0C-3ACAFB5CEA21}" type="presOf" srcId="{07053700-088B-4AA3-8DE2-0A61F81F1114}" destId="{10D34747-12A3-482D-A5BC-02A735D8AF0F}" srcOrd="0" destOrd="0" presId="urn:microsoft.com/office/officeart/2005/8/layout/default"/>
    <dgm:cxn modelId="{F7904862-006D-4BFA-A521-37A6AD58CB49}" srcId="{59739B35-7F0A-401A-A9E8-6EB464BFC32D}" destId="{BB5F3611-0923-48C6-9EB7-720BD6E35688}" srcOrd="2" destOrd="0" parTransId="{E57BD48E-390C-4E21-B616-375743B01E7D}" sibTransId="{C44D6DCE-755F-4C67-9FC3-84952A5E91A3}"/>
    <dgm:cxn modelId="{E7736030-7664-4B09-8166-506A14E3698C}" srcId="{59739B35-7F0A-401A-A9E8-6EB464BFC32D}" destId="{A4C7B659-9CB7-4E9B-9BA4-B5F8FC3A0C68}" srcOrd="1" destOrd="0" parTransId="{C78E874B-5A51-4D77-BECB-4F1E1090390B}" sibTransId="{0D86E12A-6EEE-4991-A1D8-0F1081BA1868}"/>
    <dgm:cxn modelId="{42644BA5-7AD5-4D61-9EC7-195E4CABF1F2}" type="presOf" srcId="{BB5F3611-0923-48C6-9EB7-720BD6E35688}" destId="{E810FB37-6C7F-45D6-82A0-6F8D3725FE38}" srcOrd="0" destOrd="0" presId="urn:microsoft.com/office/officeart/2005/8/layout/default"/>
    <dgm:cxn modelId="{D9A02112-5579-4C5C-8CD9-894DCFD9B318}" type="presOf" srcId="{A4C7B659-9CB7-4E9B-9BA4-B5F8FC3A0C68}" destId="{9BD4C19D-8BFA-4EF5-97B3-FF6F6999E951}" srcOrd="0" destOrd="0" presId="urn:microsoft.com/office/officeart/2005/8/layout/default"/>
    <dgm:cxn modelId="{418B5BFB-A70B-4593-B050-3F94D4B58FB3}" type="presOf" srcId="{59739B35-7F0A-401A-A9E8-6EB464BFC32D}" destId="{C46BB73C-A2C6-43F0-85D2-EF55A2B7EB6C}" srcOrd="0" destOrd="0" presId="urn:microsoft.com/office/officeart/2005/8/layout/default"/>
    <dgm:cxn modelId="{935AC7A1-CC06-4B85-9089-CA23CC0E6835}" srcId="{59739B35-7F0A-401A-A9E8-6EB464BFC32D}" destId="{07053700-088B-4AA3-8DE2-0A61F81F1114}" srcOrd="0" destOrd="0" parTransId="{D04F0D4A-F2B6-49D6-B5CE-ED43BCDEA540}" sibTransId="{91102CD1-7DD7-4EEB-9F40-4FECB1C290F7}"/>
    <dgm:cxn modelId="{20D391C7-29E0-437C-AEA3-84A593504C71}" srcId="{59739B35-7F0A-401A-A9E8-6EB464BFC32D}" destId="{32663182-41E4-4ADC-AFF4-D520188598A5}" srcOrd="4" destOrd="0" parTransId="{D9B04EA4-A922-4AA3-9E59-CC0CB632E932}" sibTransId="{3152D784-1999-4A5C-AF0A-14364321700A}"/>
    <dgm:cxn modelId="{216BA28E-8843-401C-AC71-81AAD8E42761}" type="presOf" srcId="{32663182-41E4-4ADC-AFF4-D520188598A5}" destId="{BB0B5EB6-609F-4F19-85B2-69E716AFDFA0}" srcOrd="0" destOrd="0" presId="urn:microsoft.com/office/officeart/2005/8/layout/default"/>
    <dgm:cxn modelId="{51A6A962-B8DF-4BCB-B4D1-A59167EF0B64}" type="presOf" srcId="{E1F35D85-B971-4851-B407-0B87495BBF65}" destId="{C1EDA182-100F-4BA9-B0A9-9C2771DD0AE1}" srcOrd="0" destOrd="0" presId="urn:microsoft.com/office/officeart/2005/8/layout/default"/>
    <dgm:cxn modelId="{BA5A1E6F-3A63-458F-94F2-EAF1A72AEDD7}" srcId="{59739B35-7F0A-401A-A9E8-6EB464BFC32D}" destId="{E1F35D85-B971-4851-B407-0B87495BBF65}" srcOrd="3" destOrd="0" parTransId="{1F7AE965-622E-4623-8B2D-65750D819AB6}" sibTransId="{8EF98835-34F7-4484-B313-038F6957FC16}"/>
    <dgm:cxn modelId="{B15A5A82-738D-430E-9147-E19C14D86F49}" type="presParOf" srcId="{C46BB73C-A2C6-43F0-85D2-EF55A2B7EB6C}" destId="{10D34747-12A3-482D-A5BC-02A735D8AF0F}" srcOrd="0" destOrd="0" presId="urn:microsoft.com/office/officeart/2005/8/layout/default"/>
    <dgm:cxn modelId="{A2237518-F42F-4419-BA68-DBC62B3CB2C7}" type="presParOf" srcId="{C46BB73C-A2C6-43F0-85D2-EF55A2B7EB6C}" destId="{2C0DF247-0CA0-469B-A715-78673F40A60A}" srcOrd="1" destOrd="0" presId="urn:microsoft.com/office/officeart/2005/8/layout/default"/>
    <dgm:cxn modelId="{85015B9F-6930-4A46-BDA9-E5766C8754C8}" type="presParOf" srcId="{C46BB73C-A2C6-43F0-85D2-EF55A2B7EB6C}" destId="{9BD4C19D-8BFA-4EF5-97B3-FF6F6999E951}" srcOrd="2" destOrd="0" presId="urn:microsoft.com/office/officeart/2005/8/layout/default"/>
    <dgm:cxn modelId="{43927BF8-1C8C-4358-B572-AE579E21B83C}" type="presParOf" srcId="{C46BB73C-A2C6-43F0-85D2-EF55A2B7EB6C}" destId="{C0B506BB-F074-4DD0-BBEF-72C0E6F29D11}" srcOrd="3" destOrd="0" presId="urn:microsoft.com/office/officeart/2005/8/layout/default"/>
    <dgm:cxn modelId="{416E87D6-B4DF-47EE-863C-1EEEC7C07D56}" type="presParOf" srcId="{C46BB73C-A2C6-43F0-85D2-EF55A2B7EB6C}" destId="{E810FB37-6C7F-45D6-82A0-6F8D3725FE38}" srcOrd="4" destOrd="0" presId="urn:microsoft.com/office/officeart/2005/8/layout/default"/>
    <dgm:cxn modelId="{AABE7B9C-203E-40A4-9E22-2D20FF7CDA6D}" type="presParOf" srcId="{C46BB73C-A2C6-43F0-85D2-EF55A2B7EB6C}" destId="{DCDE143E-38E3-4978-AB42-F187252C1549}" srcOrd="5" destOrd="0" presId="urn:microsoft.com/office/officeart/2005/8/layout/default"/>
    <dgm:cxn modelId="{569058A0-3BAD-4CFF-A92D-E55B407C42BD}" type="presParOf" srcId="{C46BB73C-A2C6-43F0-85D2-EF55A2B7EB6C}" destId="{C1EDA182-100F-4BA9-B0A9-9C2771DD0AE1}" srcOrd="6" destOrd="0" presId="urn:microsoft.com/office/officeart/2005/8/layout/default"/>
    <dgm:cxn modelId="{32841DBD-B4CB-45F6-B1E3-4A7420ECFD62}" type="presParOf" srcId="{C46BB73C-A2C6-43F0-85D2-EF55A2B7EB6C}" destId="{97373D38-2CF0-4426-AA62-12636FD51FC2}" srcOrd="7" destOrd="0" presId="urn:microsoft.com/office/officeart/2005/8/layout/default"/>
    <dgm:cxn modelId="{6A67E383-AEDB-4E41-AE64-8E6B8E9B9853}" type="presParOf" srcId="{C46BB73C-A2C6-43F0-85D2-EF55A2B7EB6C}" destId="{BB0B5EB6-609F-4F19-85B2-69E716AFDFA0}"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5095912-287E-4FBE-A383-E488EA0D951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IE"/>
        </a:p>
      </dgm:t>
    </dgm:pt>
    <dgm:pt modelId="{84EB2A8B-D497-4AC8-8DAB-E833C84C47AB}">
      <dgm:prSet phldrT="[Text]"/>
      <dgm:spPr>
        <a:solidFill>
          <a:srgbClr val="FF0000"/>
        </a:solidFill>
      </dgm:spPr>
      <dgm:t>
        <a:bodyPr/>
        <a:lstStyle/>
        <a:p>
          <a:r>
            <a:rPr lang="en-IE" dirty="0" smtClean="0"/>
            <a:t>Common Errors</a:t>
          </a:r>
          <a:endParaRPr lang="en-IE" dirty="0"/>
        </a:p>
      </dgm:t>
    </dgm:pt>
    <dgm:pt modelId="{31C9BCDF-D2DF-4EB3-A6D0-68C90B82BF7A}" type="parTrans" cxnId="{12C7CCA6-6BB0-4337-9410-AFE848802930}">
      <dgm:prSet/>
      <dgm:spPr/>
      <dgm:t>
        <a:bodyPr/>
        <a:lstStyle/>
        <a:p>
          <a:endParaRPr lang="en-IE"/>
        </a:p>
      </dgm:t>
    </dgm:pt>
    <dgm:pt modelId="{FAA27F6E-75B6-42B9-BB26-6FDD1CE60DF3}" type="sibTrans" cxnId="{12C7CCA6-6BB0-4337-9410-AFE848802930}">
      <dgm:prSet/>
      <dgm:spPr/>
      <dgm:t>
        <a:bodyPr/>
        <a:lstStyle/>
        <a:p>
          <a:endParaRPr lang="en-IE"/>
        </a:p>
      </dgm:t>
    </dgm:pt>
    <dgm:pt modelId="{5060916F-A87B-48BC-96B0-8955D476457F}">
      <dgm:prSet phldrT="[Text]"/>
      <dgm:spPr>
        <a:solidFill>
          <a:srgbClr val="00B050"/>
        </a:solidFill>
      </dgm:spPr>
      <dgm:t>
        <a:bodyPr/>
        <a:lstStyle/>
        <a:p>
          <a:r>
            <a:rPr lang="en-IE" dirty="0" smtClean="0"/>
            <a:t>Choosing Subjects because your friends are doing them</a:t>
          </a:r>
          <a:endParaRPr lang="en-IE" dirty="0"/>
        </a:p>
      </dgm:t>
    </dgm:pt>
    <dgm:pt modelId="{7CDA896D-D7BB-488C-9589-595F51610EF8}" type="parTrans" cxnId="{3CBDB398-E7A5-4A8C-9B02-C7C337C1CB45}">
      <dgm:prSet/>
      <dgm:spPr/>
      <dgm:t>
        <a:bodyPr/>
        <a:lstStyle/>
        <a:p>
          <a:endParaRPr lang="en-IE"/>
        </a:p>
      </dgm:t>
    </dgm:pt>
    <dgm:pt modelId="{DFEC2DD2-B86E-4801-AB1A-5E5A26D2F44A}" type="sibTrans" cxnId="{3CBDB398-E7A5-4A8C-9B02-C7C337C1CB45}">
      <dgm:prSet/>
      <dgm:spPr/>
      <dgm:t>
        <a:bodyPr/>
        <a:lstStyle/>
        <a:p>
          <a:endParaRPr lang="en-IE"/>
        </a:p>
      </dgm:t>
    </dgm:pt>
    <dgm:pt modelId="{19CA99A2-8BBF-4AC7-A82C-7ED82185AA7C}">
      <dgm:prSet phldrT="[Text]"/>
      <dgm:spPr>
        <a:solidFill>
          <a:srgbClr val="0070C0"/>
        </a:solidFill>
      </dgm:spPr>
      <dgm:t>
        <a:bodyPr/>
        <a:lstStyle/>
        <a:p>
          <a:r>
            <a:rPr lang="en-IE" dirty="0" smtClean="0"/>
            <a:t>Choosing Subjects  because you like the teacher</a:t>
          </a:r>
          <a:endParaRPr lang="en-IE" dirty="0"/>
        </a:p>
      </dgm:t>
    </dgm:pt>
    <dgm:pt modelId="{06F9BC8E-9C40-4EAE-9907-A2F26ACAB79B}" type="parTrans" cxnId="{219DE84A-CF0E-44FA-81EB-96844E71D7D6}">
      <dgm:prSet/>
      <dgm:spPr/>
      <dgm:t>
        <a:bodyPr/>
        <a:lstStyle/>
        <a:p>
          <a:endParaRPr lang="en-IE"/>
        </a:p>
      </dgm:t>
    </dgm:pt>
    <dgm:pt modelId="{46E62C79-0C42-4C9A-9F6F-9112474E3180}" type="sibTrans" cxnId="{219DE84A-CF0E-44FA-81EB-96844E71D7D6}">
      <dgm:prSet/>
      <dgm:spPr/>
      <dgm:t>
        <a:bodyPr/>
        <a:lstStyle/>
        <a:p>
          <a:endParaRPr lang="en-IE"/>
        </a:p>
      </dgm:t>
    </dgm:pt>
    <dgm:pt modelId="{B8A162E0-D8F6-4670-ADAA-7DB2B5E352DD}">
      <dgm:prSet phldrT="[Text]"/>
      <dgm:spPr>
        <a:solidFill>
          <a:srgbClr val="FFFF00"/>
        </a:solidFill>
      </dgm:spPr>
      <dgm:t>
        <a:bodyPr/>
        <a:lstStyle/>
        <a:p>
          <a:r>
            <a:rPr lang="en-IE" dirty="0" smtClean="0">
              <a:solidFill>
                <a:schemeClr val="bg1"/>
              </a:solidFill>
            </a:rPr>
            <a:t>Choosing</a:t>
          </a:r>
          <a:r>
            <a:rPr lang="en-IE" dirty="0" smtClean="0"/>
            <a:t> </a:t>
          </a:r>
          <a:r>
            <a:rPr lang="en-IE" dirty="0" smtClean="0">
              <a:solidFill>
                <a:schemeClr val="bg1"/>
              </a:solidFill>
            </a:rPr>
            <a:t>Subjects Because of LCVP GROUPINGS</a:t>
          </a:r>
          <a:endParaRPr lang="en-IE" dirty="0">
            <a:solidFill>
              <a:schemeClr val="bg1"/>
            </a:solidFill>
          </a:endParaRPr>
        </a:p>
      </dgm:t>
    </dgm:pt>
    <dgm:pt modelId="{38379111-F40E-4704-AB2A-066863942EAF}" type="parTrans" cxnId="{A8A4A0A3-21AD-4E51-BF9F-D96E79B362B6}">
      <dgm:prSet/>
      <dgm:spPr/>
      <dgm:t>
        <a:bodyPr/>
        <a:lstStyle/>
        <a:p>
          <a:endParaRPr lang="en-IE"/>
        </a:p>
      </dgm:t>
    </dgm:pt>
    <dgm:pt modelId="{390D2B14-B969-4D08-8E97-17054405F33C}" type="sibTrans" cxnId="{A8A4A0A3-21AD-4E51-BF9F-D96E79B362B6}">
      <dgm:prSet/>
      <dgm:spPr/>
      <dgm:t>
        <a:bodyPr/>
        <a:lstStyle/>
        <a:p>
          <a:endParaRPr lang="en-IE"/>
        </a:p>
      </dgm:t>
    </dgm:pt>
    <dgm:pt modelId="{632D9299-B0D3-43A7-827F-39A22A93ACB8}">
      <dgm:prSet phldrT="[Text]"/>
      <dgm:spPr>
        <a:solidFill>
          <a:srgbClr val="7030A0"/>
        </a:solidFill>
      </dgm:spPr>
      <dgm:t>
        <a:bodyPr/>
        <a:lstStyle/>
        <a:p>
          <a:r>
            <a:rPr lang="en-IE" dirty="0" smtClean="0"/>
            <a:t>Choosing Subjects based on older siblings experience</a:t>
          </a:r>
          <a:endParaRPr lang="en-IE" dirty="0"/>
        </a:p>
      </dgm:t>
    </dgm:pt>
    <dgm:pt modelId="{CD3524E3-35F8-4C40-BC61-9CD2EF5D6CD1}" type="parTrans" cxnId="{D1C105AB-6302-4D56-B041-79818EE96126}">
      <dgm:prSet/>
      <dgm:spPr/>
      <dgm:t>
        <a:bodyPr/>
        <a:lstStyle/>
        <a:p>
          <a:endParaRPr lang="en-IE"/>
        </a:p>
      </dgm:t>
    </dgm:pt>
    <dgm:pt modelId="{ACC9A465-8CB7-4B19-B0A2-AB86DF2B7FDC}" type="sibTrans" cxnId="{D1C105AB-6302-4D56-B041-79818EE96126}">
      <dgm:prSet/>
      <dgm:spPr/>
      <dgm:t>
        <a:bodyPr/>
        <a:lstStyle/>
        <a:p>
          <a:endParaRPr lang="en-IE"/>
        </a:p>
      </dgm:t>
    </dgm:pt>
    <dgm:pt modelId="{6AD7F26B-0E4C-4DB7-999E-678993903E53}" type="pres">
      <dgm:prSet presAssocID="{75095912-287E-4FBE-A383-E488EA0D9514}" presName="Name0" presStyleCnt="0">
        <dgm:presLayoutVars>
          <dgm:chMax val="1"/>
          <dgm:dir/>
          <dgm:animLvl val="ctr"/>
          <dgm:resizeHandles val="exact"/>
        </dgm:presLayoutVars>
      </dgm:prSet>
      <dgm:spPr/>
      <dgm:t>
        <a:bodyPr/>
        <a:lstStyle/>
        <a:p>
          <a:endParaRPr lang="en-IE"/>
        </a:p>
      </dgm:t>
    </dgm:pt>
    <dgm:pt modelId="{70C26197-3D86-4DF5-8DAB-A13FF703BA66}" type="pres">
      <dgm:prSet presAssocID="{84EB2A8B-D497-4AC8-8DAB-E833C84C47AB}" presName="centerShape" presStyleLbl="node0" presStyleIdx="0" presStyleCnt="1"/>
      <dgm:spPr/>
      <dgm:t>
        <a:bodyPr/>
        <a:lstStyle/>
        <a:p>
          <a:endParaRPr lang="en-IE"/>
        </a:p>
      </dgm:t>
    </dgm:pt>
    <dgm:pt modelId="{D7957566-FC7D-4424-904F-0B6DD6B1DE8B}" type="pres">
      <dgm:prSet presAssocID="{5060916F-A87B-48BC-96B0-8955D476457F}" presName="node" presStyleLbl="node1" presStyleIdx="0" presStyleCnt="4" custScaleX="206249" custScaleY="173346" custRadScaleRad="115237" custRadScaleInc="-7911">
        <dgm:presLayoutVars>
          <dgm:bulletEnabled val="1"/>
        </dgm:presLayoutVars>
      </dgm:prSet>
      <dgm:spPr/>
      <dgm:t>
        <a:bodyPr/>
        <a:lstStyle/>
        <a:p>
          <a:endParaRPr lang="en-IE"/>
        </a:p>
      </dgm:t>
    </dgm:pt>
    <dgm:pt modelId="{A8B3396C-76AE-4C7F-ABD3-6FDC66FC5ED5}" type="pres">
      <dgm:prSet presAssocID="{5060916F-A87B-48BC-96B0-8955D476457F}" presName="dummy" presStyleCnt="0"/>
      <dgm:spPr/>
    </dgm:pt>
    <dgm:pt modelId="{C416B6FF-0CE0-4636-BCD6-ADDCBD32528C}" type="pres">
      <dgm:prSet presAssocID="{DFEC2DD2-B86E-4801-AB1A-5E5A26D2F44A}" presName="sibTrans" presStyleLbl="sibTrans2D1" presStyleIdx="0" presStyleCnt="4"/>
      <dgm:spPr/>
      <dgm:t>
        <a:bodyPr/>
        <a:lstStyle/>
        <a:p>
          <a:endParaRPr lang="en-IE"/>
        </a:p>
      </dgm:t>
    </dgm:pt>
    <dgm:pt modelId="{7F1DB125-0ACB-4C2C-8869-FEFCDB016278}" type="pres">
      <dgm:prSet presAssocID="{19CA99A2-8BBF-4AC7-A82C-7ED82185AA7C}" presName="node" presStyleLbl="node1" presStyleIdx="1" presStyleCnt="4" custScaleX="148061" custScaleY="180441">
        <dgm:presLayoutVars>
          <dgm:bulletEnabled val="1"/>
        </dgm:presLayoutVars>
      </dgm:prSet>
      <dgm:spPr/>
      <dgm:t>
        <a:bodyPr/>
        <a:lstStyle/>
        <a:p>
          <a:endParaRPr lang="en-IE"/>
        </a:p>
      </dgm:t>
    </dgm:pt>
    <dgm:pt modelId="{6BA04D17-5DBB-4C2F-A136-33680681E456}" type="pres">
      <dgm:prSet presAssocID="{19CA99A2-8BBF-4AC7-A82C-7ED82185AA7C}" presName="dummy" presStyleCnt="0"/>
      <dgm:spPr/>
    </dgm:pt>
    <dgm:pt modelId="{EDEE87ED-9343-4EC3-9524-24CA73E50B31}" type="pres">
      <dgm:prSet presAssocID="{46E62C79-0C42-4C9A-9F6F-9112474E3180}" presName="sibTrans" presStyleLbl="sibTrans2D1" presStyleIdx="1" presStyleCnt="4"/>
      <dgm:spPr/>
      <dgm:t>
        <a:bodyPr/>
        <a:lstStyle/>
        <a:p>
          <a:endParaRPr lang="en-IE"/>
        </a:p>
      </dgm:t>
    </dgm:pt>
    <dgm:pt modelId="{9F138424-075B-41D6-9BC0-79740D7681F0}" type="pres">
      <dgm:prSet presAssocID="{B8A162E0-D8F6-4670-ADAA-7DB2B5E352DD}" presName="node" presStyleLbl="node1" presStyleIdx="2" presStyleCnt="4" custScaleX="215817" custScaleY="164759">
        <dgm:presLayoutVars>
          <dgm:bulletEnabled val="1"/>
        </dgm:presLayoutVars>
      </dgm:prSet>
      <dgm:spPr/>
      <dgm:t>
        <a:bodyPr/>
        <a:lstStyle/>
        <a:p>
          <a:endParaRPr lang="en-IE"/>
        </a:p>
      </dgm:t>
    </dgm:pt>
    <dgm:pt modelId="{AC6AB584-6140-4038-ADE6-225EFFD34A21}" type="pres">
      <dgm:prSet presAssocID="{B8A162E0-D8F6-4670-ADAA-7DB2B5E352DD}" presName="dummy" presStyleCnt="0"/>
      <dgm:spPr/>
    </dgm:pt>
    <dgm:pt modelId="{FB66EF38-75D5-4C99-9EE7-2D2B1B6333E9}" type="pres">
      <dgm:prSet presAssocID="{390D2B14-B969-4D08-8E97-17054405F33C}" presName="sibTrans" presStyleLbl="sibTrans2D1" presStyleIdx="2" presStyleCnt="4"/>
      <dgm:spPr/>
      <dgm:t>
        <a:bodyPr/>
        <a:lstStyle/>
        <a:p>
          <a:endParaRPr lang="en-IE"/>
        </a:p>
      </dgm:t>
    </dgm:pt>
    <dgm:pt modelId="{D0899E63-145D-48FD-B4C2-F2D0369A6218}" type="pres">
      <dgm:prSet presAssocID="{632D9299-B0D3-43A7-827F-39A22A93ACB8}" presName="node" presStyleLbl="node1" presStyleIdx="3" presStyleCnt="4" custScaleX="154706" custScaleY="183418">
        <dgm:presLayoutVars>
          <dgm:bulletEnabled val="1"/>
        </dgm:presLayoutVars>
      </dgm:prSet>
      <dgm:spPr/>
      <dgm:t>
        <a:bodyPr/>
        <a:lstStyle/>
        <a:p>
          <a:endParaRPr lang="en-IE"/>
        </a:p>
      </dgm:t>
    </dgm:pt>
    <dgm:pt modelId="{9E16B912-4643-4F4D-850B-7E569CFFE126}" type="pres">
      <dgm:prSet presAssocID="{632D9299-B0D3-43A7-827F-39A22A93ACB8}" presName="dummy" presStyleCnt="0"/>
      <dgm:spPr/>
    </dgm:pt>
    <dgm:pt modelId="{FAB8619C-2099-4AD9-909A-9BD9BB1C9275}" type="pres">
      <dgm:prSet presAssocID="{ACC9A465-8CB7-4B19-B0A2-AB86DF2B7FDC}" presName="sibTrans" presStyleLbl="sibTrans2D1" presStyleIdx="3" presStyleCnt="4"/>
      <dgm:spPr/>
      <dgm:t>
        <a:bodyPr/>
        <a:lstStyle/>
        <a:p>
          <a:endParaRPr lang="en-IE"/>
        </a:p>
      </dgm:t>
    </dgm:pt>
  </dgm:ptLst>
  <dgm:cxnLst>
    <dgm:cxn modelId="{BFD0C741-9434-489D-9795-F6F65D2EE95D}" type="presOf" srcId="{84EB2A8B-D497-4AC8-8DAB-E833C84C47AB}" destId="{70C26197-3D86-4DF5-8DAB-A13FF703BA66}" srcOrd="0" destOrd="0" presId="urn:microsoft.com/office/officeart/2005/8/layout/radial6"/>
    <dgm:cxn modelId="{26982EDF-7532-4587-8D88-21DB3A7B5AE3}" type="presOf" srcId="{75095912-287E-4FBE-A383-E488EA0D9514}" destId="{6AD7F26B-0E4C-4DB7-999E-678993903E53}" srcOrd="0" destOrd="0" presId="urn:microsoft.com/office/officeart/2005/8/layout/radial6"/>
    <dgm:cxn modelId="{19B3BA4E-C3D5-408F-8990-D620009E2232}" type="presOf" srcId="{B8A162E0-D8F6-4670-ADAA-7DB2B5E352DD}" destId="{9F138424-075B-41D6-9BC0-79740D7681F0}" srcOrd="0" destOrd="0" presId="urn:microsoft.com/office/officeart/2005/8/layout/radial6"/>
    <dgm:cxn modelId="{A8A4A0A3-21AD-4E51-BF9F-D96E79B362B6}" srcId="{84EB2A8B-D497-4AC8-8DAB-E833C84C47AB}" destId="{B8A162E0-D8F6-4670-ADAA-7DB2B5E352DD}" srcOrd="2" destOrd="0" parTransId="{38379111-F40E-4704-AB2A-066863942EAF}" sibTransId="{390D2B14-B969-4D08-8E97-17054405F33C}"/>
    <dgm:cxn modelId="{4A7D3830-E4D7-4617-9528-D9020AC15A5C}" type="presOf" srcId="{ACC9A465-8CB7-4B19-B0A2-AB86DF2B7FDC}" destId="{FAB8619C-2099-4AD9-909A-9BD9BB1C9275}" srcOrd="0" destOrd="0" presId="urn:microsoft.com/office/officeart/2005/8/layout/radial6"/>
    <dgm:cxn modelId="{219DE84A-CF0E-44FA-81EB-96844E71D7D6}" srcId="{84EB2A8B-D497-4AC8-8DAB-E833C84C47AB}" destId="{19CA99A2-8BBF-4AC7-A82C-7ED82185AA7C}" srcOrd="1" destOrd="0" parTransId="{06F9BC8E-9C40-4EAE-9907-A2F26ACAB79B}" sibTransId="{46E62C79-0C42-4C9A-9F6F-9112474E3180}"/>
    <dgm:cxn modelId="{FD5D28A0-07C7-44C6-BEC2-E998A12C67C0}" type="presOf" srcId="{5060916F-A87B-48BC-96B0-8955D476457F}" destId="{D7957566-FC7D-4424-904F-0B6DD6B1DE8B}" srcOrd="0" destOrd="0" presId="urn:microsoft.com/office/officeart/2005/8/layout/radial6"/>
    <dgm:cxn modelId="{D4200C97-85E4-4353-AE75-0E1284700AF8}" type="presOf" srcId="{46E62C79-0C42-4C9A-9F6F-9112474E3180}" destId="{EDEE87ED-9343-4EC3-9524-24CA73E50B31}" srcOrd="0" destOrd="0" presId="urn:microsoft.com/office/officeart/2005/8/layout/radial6"/>
    <dgm:cxn modelId="{758BD9EA-4CFE-4ACC-8B01-08A764B65185}" type="presOf" srcId="{632D9299-B0D3-43A7-827F-39A22A93ACB8}" destId="{D0899E63-145D-48FD-B4C2-F2D0369A6218}" srcOrd="0" destOrd="0" presId="urn:microsoft.com/office/officeart/2005/8/layout/radial6"/>
    <dgm:cxn modelId="{12C7CCA6-6BB0-4337-9410-AFE848802930}" srcId="{75095912-287E-4FBE-A383-E488EA0D9514}" destId="{84EB2A8B-D497-4AC8-8DAB-E833C84C47AB}" srcOrd="0" destOrd="0" parTransId="{31C9BCDF-D2DF-4EB3-A6D0-68C90B82BF7A}" sibTransId="{FAA27F6E-75B6-42B9-BB26-6FDD1CE60DF3}"/>
    <dgm:cxn modelId="{281A5E81-CC55-46EB-86B5-7FBF5DBC99EA}" type="presOf" srcId="{19CA99A2-8BBF-4AC7-A82C-7ED82185AA7C}" destId="{7F1DB125-0ACB-4C2C-8869-FEFCDB016278}" srcOrd="0" destOrd="0" presId="urn:microsoft.com/office/officeart/2005/8/layout/radial6"/>
    <dgm:cxn modelId="{3CBDB398-E7A5-4A8C-9B02-C7C337C1CB45}" srcId="{84EB2A8B-D497-4AC8-8DAB-E833C84C47AB}" destId="{5060916F-A87B-48BC-96B0-8955D476457F}" srcOrd="0" destOrd="0" parTransId="{7CDA896D-D7BB-488C-9589-595F51610EF8}" sibTransId="{DFEC2DD2-B86E-4801-AB1A-5E5A26D2F44A}"/>
    <dgm:cxn modelId="{0F0F26FA-4BA6-4E0F-AC0D-687F23D70096}" type="presOf" srcId="{DFEC2DD2-B86E-4801-AB1A-5E5A26D2F44A}" destId="{C416B6FF-0CE0-4636-BCD6-ADDCBD32528C}" srcOrd="0" destOrd="0" presId="urn:microsoft.com/office/officeart/2005/8/layout/radial6"/>
    <dgm:cxn modelId="{D1C105AB-6302-4D56-B041-79818EE96126}" srcId="{84EB2A8B-D497-4AC8-8DAB-E833C84C47AB}" destId="{632D9299-B0D3-43A7-827F-39A22A93ACB8}" srcOrd="3" destOrd="0" parTransId="{CD3524E3-35F8-4C40-BC61-9CD2EF5D6CD1}" sibTransId="{ACC9A465-8CB7-4B19-B0A2-AB86DF2B7FDC}"/>
    <dgm:cxn modelId="{00185748-C6CF-4912-91F7-3D972A5DD303}" type="presOf" srcId="{390D2B14-B969-4D08-8E97-17054405F33C}" destId="{FB66EF38-75D5-4C99-9EE7-2D2B1B6333E9}" srcOrd="0" destOrd="0" presId="urn:microsoft.com/office/officeart/2005/8/layout/radial6"/>
    <dgm:cxn modelId="{7737134B-3FCC-4652-AEB7-EF0017D82777}" type="presParOf" srcId="{6AD7F26B-0E4C-4DB7-999E-678993903E53}" destId="{70C26197-3D86-4DF5-8DAB-A13FF703BA66}" srcOrd="0" destOrd="0" presId="urn:microsoft.com/office/officeart/2005/8/layout/radial6"/>
    <dgm:cxn modelId="{C51D0B49-57C2-4A80-B149-F447131BBFA4}" type="presParOf" srcId="{6AD7F26B-0E4C-4DB7-999E-678993903E53}" destId="{D7957566-FC7D-4424-904F-0B6DD6B1DE8B}" srcOrd="1" destOrd="0" presId="urn:microsoft.com/office/officeart/2005/8/layout/radial6"/>
    <dgm:cxn modelId="{4B38F9BA-FE4E-41D4-8596-F8B5B4A29F0C}" type="presParOf" srcId="{6AD7F26B-0E4C-4DB7-999E-678993903E53}" destId="{A8B3396C-76AE-4C7F-ABD3-6FDC66FC5ED5}" srcOrd="2" destOrd="0" presId="urn:microsoft.com/office/officeart/2005/8/layout/radial6"/>
    <dgm:cxn modelId="{42F21064-052A-4800-A40E-6AD4ABB68C91}" type="presParOf" srcId="{6AD7F26B-0E4C-4DB7-999E-678993903E53}" destId="{C416B6FF-0CE0-4636-BCD6-ADDCBD32528C}" srcOrd="3" destOrd="0" presId="urn:microsoft.com/office/officeart/2005/8/layout/radial6"/>
    <dgm:cxn modelId="{666EE870-5043-4EDC-8FC4-36091902F6D5}" type="presParOf" srcId="{6AD7F26B-0E4C-4DB7-999E-678993903E53}" destId="{7F1DB125-0ACB-4C2C-8869-FEFCDB016278}" srcOrd="4" destOrd="0" presId="urn:microsoft.com/office/officeart/2005/8/layout/radial6"/>
    <dgm:cxn modelId="{A9617DDD-D4C6-4D50-9C9B-372524C69DB6}" type="presParOf" srcId="{6AD7F26B-0E4C-4DB7-999E-678993903E53}" destId="{6BA04D17-5DBB-4C2F-A136-33680681E456}" srcOrd="5" destOrd="0" presId="urn:microsoft.com/office/officeart/2005/8/layout/radial6"/>
    <dgm:cxn modelId="{04D5DD0A-D442-46D4-8430-BDC6CBD103BD}" type="presParOf" srcId="{6AD7F26B-0E4C-4DB7-999E-678993903E53}" destId="{EDEE87ED-9343-4EC3-9524-24CA73E50B31}" srcOrd="6" destOrd="0" presId="urn:microsoft.com/office/officeart/2005/8/layout/radial6"/>
    <dgm:cxn modelId="{FAC767E3-CFC5-44BD-948B-B662579B8273}" type="presParOf" srcId="{6AD7F26B-0E4C-4DB7-999E-678993903E53}" destId="{9F138424-075B-41D6-9BC0-79740D7681F0}" srcOrd="7" destOrd="0" presId="urn:microsoft.com/office/officeart/2005/8/layout/radial6"/>
    <dgm:cxn modelId="{CC6C9947-0A5C-4D71-AB3F-2267DEB28EEF}" type="presParOf" srcId="{6AD7F26B-0E4C-4DB7-999E-678993903E53}" destId="{AC6AB584-6140-4038-ADE6-225EFFD34A21}" srcOrd="8" destOrd="0" presId="urn:microsoft.com/office/officeart/2005/8/layout/radial6"/>
    <dgm:cxn modelId="{3CA1FE5C-B651-4985-BAAC-B7543FCCE1FF}" type="presParOf" srcId="{6AD7F26B-0E4C-4DB7-999E-678993903E53}" destId="{FB66EF38-75D5-4C99-9EE7-2D2B1B6333E9}" srcOrd="9" destOrd="0" presId="urn:microsoft.com/office/officeart/2005/8/layout/radial6"/>
    <dgm:cxn modelId="{C6248734-C498-4882-9DBF-9A4E0C1666AF}" type="presParOf" srcId="{6AD7F26B-0E4C-4DB7-999E-678993903E53}" destId="{D0899E63-145D-48FD-B4C2-F2D0369A6218}" srcOrd="10" destOrd="0" presId="urn:microsoft.com/office/officeart/2005/8/layout/radial6"/>
    <dgm:cxn modelId="{16C1D56F-CC02-4959-B587-B071AF58B200}" type="presParOf" srcId="{6AD7F26B-0E4C-4DB7-999E-678993903E53}" destId="{9E16B912-4643-4F4D-850B-7E569CFFE126}" srcOrd="11" destOrd="0" presId="urn:microsoft.com/office/officeart/2005/8/layout/radial6"/>
    <dgm:cxn modelId="{D115CEE6-B20B-4C67-9A28-6505B8EC6231}" type="presParOf" srcId="{6AD7F26B-0E4C-4DB7-999E-678993903E53}" destId="{FAB8619C-2099-4AD9-909A-9BD9BB1C927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03C8563-6DB1-4720-B5A6-E2E29574BE24}"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IE"/>
        </a:p>
      </dgm:t>
    </dgm:pt>
    <dgm:pt modelId="{D46FC9BF-6450-4699-AB31-59F2E09B80DB}">
      <dgm:prSet/>
      <dgm:spPr/>
      <dgm:t>
        <a:bodyPr/>
        <a:lstStyle/>
        <a:p>
          <a:pPr rtl="0"/>
          <a:r>
            <a:rPr lang="en-IE" b="1" smtClean="0"/>
            <a:t>Resources</a:t>
          </a:r>
          <a:endParaRPr lang="en-IE"/>
        </a:p>
      </dgm:t>
    </dgm:pt>
    <dgm:pt modelId="{D5EBBD4B-F527-410B-A19C-3351919DB97C}" type="parTrans" cxnId="{A977EBDD-1325-4D2B-B92D-541823F7841E}">
      <dgm:prSet/>
      <dgm:spPr/>
      <dgm:t>
        <a:bodyPr/>
        <a:lstStyle/>
        <a:p>
          <a:endParaRPr lang="en-IE"/>
        </a:p>
      </dgm:t>
    </dgm:pt>
    <dgm:pt modelId="{2EFF4A85-3EE1-452E-ADEA-667B4CA79FE9}" type="sibTrans" cxnId="{A977EBDD-1325-4D2B-B92D-541823F7841E}">
      <dgm:prSet/>
      <dgm:spPr/>
      <dgm:t>
        <a:bodyPr/>
        <a:lstStyle/>
        <a:p>
          <a:endParaRPr lang="en-IE"/>
        </a:p>
      </dgm:t>
    </dgm:pt>
    <dgm:pt modelId="{7490EBE5-3171-47B2-AD37-828006C8A6BE}" type="pres">
      <dgm:prSet presAssocID="{103C8563-6DB1-4720-B5A6-E2E29574BE24}" presName="linear" presStyleCnt="0">
        <dgm:presLayoutVars>
          <dgm:animLvl val="lvl"/>
          <dgm:resizeHandles val="exact"/>
        </dgm:presLayoutVars>
      </dgm:prSet>
      <dgm:spPr/>
      <dgm:t>
        <a:bodyPr/>
        <a:lstStyle/>
        <a:p>
          <a:endParaRPr lang="en-IE"/>
        </a:p>
      </dgm:t>
    </dgm:pt>
    <dgm:pt modelId="{1D21CD76-D5B0-4428-88DF-73B05FE9C5B4}" type="pres">
      <dgm:prSet presAssocID="{D46FC9BF-6450-4699-AB31-59F2E09B80DB}" presName="parentText" presStyleLbl="node1" presStyleIdx="0" presStyleCnt="1">
        <dgm:presLayoutVars>
          <dgm:chMax val="0"/>
          <dgm:bulletEnabled val="1"/>
        </dgm:presLayoutVars>
      </dgm:prSet>
      <dgm:spPr/>
      <dgm:t>
        <a:bodyPr/>
        <a:lstStyle/>
        <a:p>
          <a:endParaRPr lang="en-IE"/>
        </a:p>
      </dgm:t>
    </dgm:pt>
  </dgm:ptLst>
  <dgm:cxnLst>
    <dgm:cxn modelId="{A977EBDD-1325-4D2B-B92D-541823F7841E}" srcId="{103C8563-6DB1-4720-B5A6-E2E29574BE24}" destId="{D46FC9BF-6450-4699-AB31-59F2E09B80DB}" srcOrd="0" destOrd="0" parTransId="{D5EBBD4B-F527-410B-A19C-3351919DB97C}" sibTransId="{2EFF4A85-3EE1-452E-ADEA-667B4CA79FE9}"/>
    <dgm:cxn modelId="{002D73D5-A36D-46EB-9BE5-2A34795A656E}" type="presOf" srcId="{D46FC9BF-6450-4699-AB31-59F2E09B80DB}" destId="{1D21CD76-D5B0-4428-88DF-73B05FE9C5B4}" srcOrd="0" destOrd="0" presId="urn:microsoft.com/office/officeart/2005/8/layout/vList2"/>
    <dgm:cxn modelId="{C76E6798-8A8F-458A-8E1D-29A8E8F57168}" type="presOf" srcId="{103C8563-6DB1-4720-B5A6-E2E29574BE24}" destId="{7490EBE5-3171-47B2-AD37-828006C8A6BE}" srcOrd="0" destOrd="0" presId="urn:microsoft.com/office/officeart/2005/8/layout/vList2"/>
    <dgm:cxn modelId="{A7B38CB3-F037-4AB4-9BC3-EC02C1B55290}" type="presParOf" srcId="{7490EBE5-3171-47B2-AD37-828006C8A6BE}" destId="{1D21CD76-D5B0-4428-88DF-73B05FE9C5B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96347F7-A1A2-4CFA-9448-DC2BB06840B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E"/>
        </a:p>
      </dgm:t>
    </dgm:pt>
    <dgm:pt modelId="{CDB932CF-E562-423D-A13E-2523E6E99A62}">
      <dgm:prSet/>
      <dgm:spPr>
        <a:solidFill>
          <a:srgbClr val="FF0000"/>
        </a:solidFill>
      </dgm:spPr>
      <dgm:t>
        <a:bodyPr/>
        <a:lstStyle/>
        <a:p>
          <a:pPr rtl="0"/>
          <a:r>
            <a:rPr lang="en-IE" smtClean="0">
              <a:hlinkClick xmlns:r="http://schemas.openxmlformats.org/officeDocument/2006/relationships" r:id="rId1"/>
            </a:rPr>
            <a:t>www.Qualifax.ie</a:t>
          </a:r>
          <a:endParaRPr lang="en-IE"/>
        </a:p>
      </dgm:t>
    </dgm:pt>
    <dgm:pt modelId="{C94FAE8A-C606-4537-8E56-57943384080C}" type="parTrans" cxnId="{1A7E979F-33E2-40A4-819F-CA624343DB90}">
      <dgm:prSet/>
      <dgm:spPr/>
      <dgm:t>
        <a:bodyPr/>
        <a:lstStyle/>
        <a:p>
          <a:endParaRPr lang="en-IE"/>
        </a:p>
      </dgm:t>
    </dgm:pt>
    <dgm:pt modelId="{27C48270-4454-4186-A551-1FC34D3F50A5}" type="sibTrans" cxnId="{1A7E979F-33E2-40A4-819F-CA624343DB90}">
      <dgm:prSet/>
      <dgm:spPr/>
      <dgm:t>
        <a:bodyPr/>
        <a:lstStyle/>
        <a:p>
          <a:endParaRPr lang="en-IE"/>
        </a:p>
      </dgm:t>
    </dgm:pt>
    <dgm:pt modelId="{31C95C2F-ACC3-483A-B1AC-2F06D3EEC38C}">
      <dgm:prSet/>
      <dgm:spPr/>
      <dgm:t>
        <a:bodyPr/>
        <a:lstStyle/>
        <a:p>
          <a:pPr rtl="0"/>
          <a:r>
            <a:rPr lang="en-IE" smtClean="0">
              <a:hlinkClick xmlns:r="http://schemas.openxmlformats.org/officeDocument/2006/relationships" r:id="rId2"/>
            </a:rPr>
            <a:t>www.careersportal.ie</a:t>
          </a:r>
          <a:endParaRPr lang="en-IE"/>
        </a:p>
      </dgm:t>
    </dgm:pt>
    <dgm:pt modelId="{6352622F-751F-4341-B0FD-D7C580E988C0}" type="parTrans" cxnId="{CB34C8AE-1A11-4797-9CC5-B527A0D90B1F}">
      <dgm:prSet/>
      <dgm:spPr/>
      <dgm:t>
        <a:bodyPr/>
        <a:lstStyle/>
        <a:p>
          <a:endParaRPr lang="en-IE"/>
        </a:p>
      </dgm:t>
    </dgm:pt>
    <dgm:pt modelId="{99E017A5-0416-480E-A893-9A04BFAC71FF}" type="sibTrans" cxnId="{CB34C8AE-1A11-4797-9CC5-B527A0D90B1F}">
      <dgm:prSet/>
      <dgm:spPr/>
      <dgm:t>
        <a:bodyPr/>
        <a:lstStyle/>
        <a:p>
          <a:endParaRPr lang="en-IE"/>
        </a:p>
      </dgm:t>
    </dgm:pt>
    <dgm:pt modelId="{6F12CCAF-21FA-4A92-9A4B-F9966184B2C9}">
      <dgm:prSet/>
      <dgm:spPr/>
      <dgm:t>
        <a:bodyPr/>
        <a:lstStyle/>
        <a:p>
          <a:pPr rtl="0"/>
          <a:r>
            <a:rPr lang="en-IE" smtClean="0">
              <a:hlinkClick xmlns:r="http://schemas.openxmlformats.org/officeDocument/2006/relationships" r:id="rId3"/>
            </a:rPr>
            <a:t>www.careerdirections.ie</a:t>
          </a:r>
          <a:endParaRPr lang="en-IE"/>
        </a:p>
      </dgm:t>
    </dgm:pt>
    <dgm:pt modelId="{9192066C-4D81-4B3D-B572-8016EB1893D8}" type="parTrans" cxnId="{08A2B3C3-7DE9-43EB-84BF-401D926F7BEA}">
      <dgm:prSet/>
      <dgm:spPr/>
      <dgm:t>
        <a:bodyPr/>
        <a:lstStyle/>
        <a:p>
          <a:endParaRPr lang="en-IE"/>
        </a:p>
      </dgm:t>
    </dgm:pt>
    <dgm:pt modelId="{6BF25A2A-024A-42D2-BC84-DCE0B89616D8}" type="sibTrans" cxnId="{08A2B3C3-7DE9-43EB-84BF-401D926F7BEA}">
      <dgm:prSet/>
      <dgm:spPr/>
      <dgm:t>
        <a:bodyPr/>
        <a:lstStyle/>
        <a:p>
          <a:endParaRPr lang="en-IE"/>
        </a:p>
      </dgm:t>
    </dgm:pt>
    <dgm:pt modelId="{985B6DCB-C7ED-40B8-9428-71BCD1D95B4D}">
      <dgm:prSet/>
      <dgm:spPr/>
      <dgm:t>
        <a:bodyPr/>
        <a:lstStyle/>
        <a:p>
          <a:pPr rtl="0"/>
          <a:r>
            <a:rPr lang="en-IE" smtClean="0"/>
            <a:t>DATS Results</a:t>
          </a:r>
          <a:endParaRPr lang="en-IE"/>
        </a:p>
      </dgm:t>
    </dgm:pt>
    <dgm:pt modelId="{4DE86323-01FE-4CD8-8C35-EA45783F8E3E}" type="parTrans" cxnId="{0DE72DBA-B4DE-4F55-B13A-CB0DB871A900}">
      <dgm:prSet/>
      <dgm:spPr/>
      <dgm:t>
        <a:bodyPr/>
        <a:lstStyle/>
        <a:p>
          <a:endParaRPr lang="en-IE"/>
        </a:p>
      </dgm:t>
    </dgm:pt>
    <dgm:pt modelId="{CE09FD24-D828-44C2-8B92-5F3FD4AE701D}" type="sibTrans" cxnId="{0DE72DBA-B4DE-4F55-B13A-CB0DB871A900}">
      <dgm:prSet/>
      <dgm:spPr/>
      <dgm:t>
        <a:bodyPr/>
        <a:lstStyle/>
        <a:p>
          <a:endParaRPr lang="en-IE"/>
        </a:p>
      </dgm:t>
    </dgm:pt>
    <dgm:pt modelId="{A0908CF9-40B1-4DB5-BD84-5A88927F0049}">
      <dgm:prSet/>
      <dgm:spPr/>
      <dgm:t>
        <a:bodyPr/>
        <a:lstStyle/>
        <a:p>
          <a:pPr rtl="0"/>
          <a:r>
            <a:rPr lang="en-IE" smtClean="0"/>
            <a:t>Interest Inventories</a:t>
          </a:r>
          <a:endParaRPr lang="en-IE"/>
        </a:p>
      </dgm:t>
    </dgm:pt>
    <dgm:pt modelId="{4C04E068-00E0-45A9-8F2E-5C47946EC07A}" type="parTrans" cxnId="{5971CB51-8AA1-47C5-A0F8-6C84756C1DB8}">
      <dgm:prSet/>
      <dgm:spPr/>
      <dgm:t>
        <a:bodyPr/>
        <a:lstStyle/>
        <a:p>
          <a:endParaRPr lang="en-IE"/>
        </a:p>
      </dgm:t>
    </dgm:pt>
    <dgm:pt modelId="{36F4F83B-9575-4F7D-BF6C-2EA3E8F63FF3}" type="sibTrans" cxnId="{5971CB51-8AA1-47C5-A0F8-6C84756C1DB8}">
      <dgm:prSet/>
      <dgm:spPr/>
      <dgm:t>
        <a:bodyPr/>
        <a:lstStyle/>
        <a:p>
          <a:endParaRPr lang="en-IE"/>
        </a:p>
      </dgm:t>
    </dgm:pt>
    <dgm:pt modelId="{3FDDDB89-F018-407E-9F2F-83B026560C22}">
      <dgm:prSet/>
      <dgm:spPr/>
      <dgm:t>
        <a:bodyPr/>
        <a:lstStyle/>
        <a:p>
          <a:pPr rtl="0"/>
          <a:r>
            <a:rPr lang="en-IE" smtClean="0"/>
            <a:t>VARK Inventory</a:t>
          </a:r>
          <a:endParaRPr lang="en-IE"/>
        </a:p>
      </dgm:t>
    </dgm:pt>
    <dgm:pt modelId="{816024DD-6D68-4802-98E8-89FAD0605902}" type="parTrans" cxnId="{7ABD74D3-8FB0-4D30-81B0-EE501B3A8889}">
      <dgm:prSet/>
      <dgm:spPr/>
      <dgm:t>
        <a:bodyPr/>
        <a:lstStyle/>
        <a:p>
          <a:endParaRPr lang="en-IE"/>
        </a:p>
      </dgm:t>
    </dgm:pt>
    <dgm:pt modelId="{E072D545-3364-4192-A4C9-B30861ED1F2D}" type="sibTrans" cxnId="{7ABD74D3-8FB0-4D30-81B0-EE501B3A8889}">
      <dgm:prSet/>
      <dgm:spPr/>
      <dgm:t>
        <a:bodyPr/>
        <a:lstStyle/>
        <a:p>
          <a:endParaRPr lang="en-IE"/>
        </a:p>
      </dgm:t>
    </dgm:pt>
    <dgm:pt modelId="{11191299-6064-41AF-8886-B296D0E112B7}" type="pres">
      <dgm:prSet presAssocID="{896347F7-A1A2-4CFA-9448-DC2BB06840B4}" presName="linearFlow" presStyleCnt="0">
        <dgm:presLayoutVars>
          <dgm:dir/>
          <dgm:resizeHandles val="exact"/>
        </dgm:presLayoutVars>
      </dgm:prSet>
      <dgm:spPr/>
      <dgm:t>
        <a:bodyPr/>
        <a:lstStyle/>
        <a:p>
          <a:endParaRPr lang="en-IE"/>
        </a:p>
      </dgm:t>
    </dgm:pt>
    <dgm:pt modelId="{0135E7D9-C2D6-42BC-B6C3-373C994E319A}" type="pres">
      <dgm:prSet presAssocID="{CDB932CF-E562-423D-A13E-2523E6E99A62}" presName="composite" presStyleCnt="0"/>
      <dgm:spPr/>
    </dgm:pt>
    <dgm:pt modelId="{32C80822-D5E0-435E-858E-FC5B6990E258}" type="pres">
      <dgm:prSet presAssocID="{CDB932CF-E562-423D-A13E-2523E6E99A62}" presName="imgShp" presStyleLbl="fgImgPlace1" presStyleIdx="0"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6000" r="-26000"/>
          </a:stretch>
        </a:blipFill>
      </dgm:spPr>
    </dgm:pt>
    <dgm:pt modelId="{09D1CCB3-7A71-4067-86BA-2483004AA38E}" type="pres">
      <dgm:prSet presAssocID="{CDB932CF-E562-423D-A13E-2523E6E99A62}" presName="txShp" presStyleLbl="node1" presStyleIdx="0" presStyleCnt="6">
        <dgm:presLayoutVars>
          <dgm:bulletEnabled val="1"/>
        </dgm:presLayoutVars>
      </dgm:prSet>
      <dgm:spPr/>
      <dgm:t>
        <a:bodyPr/>
        <a:lstStyle/>
        <a:p>
          <a:endParaRPr lang="en-IE"/>
        </a:p>
      </dgm:t>
    </dgm:pt>
    <dgm:pt modelId="{8CD49EA9-1832-45ED-A41C-AF9F699F2B45}" type="pres">
      <dgm:prSet presAssocID="{27C48270-4454-4186-A551-1FC34D3F50A5}" presName="spacing" presStyleCnt="0"/>
      <dgm:spPr/>
    </dgm:pt>
    <dgm:pt modelId="{BBF6B491-F677-46FF-8F09-E630F8FDEEBE}" type="pres">
      <dgm:prSet presAssocID="{31C95C2F-ACC3-483A-B1AC-2F06D3EEC38C}" presName="composite" presStyleCnt="0"/>
      <dgm:spPr/>
    </dgm:pt>
    <dgm:pt modelId="{00B7D5B3-4F61-43ED-A5CB-6ADF3E616025}" type="pres">
      <dgm:prSet presAssocID="{31C95C2F-ACC3-483A-B1AC-2F06D3EEC38C}" presName="imgShp" presStyleLbl="fgImgPlace1" presStyleIdx="1"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4B497979-AC23-4511-A596-5D46795520E5}" type="pres">
      <dgm:prSet presAssocID="{31C95C2F-ACC3-483A-B1AC-2F06D3EEC38C}" presName="txShp" presStyleLbl="node1" presStyleIdx="1" presStyleCnt="6">
        <dgm:presLayoutVars>
          <dgm:bulletEnabled val="1"/>
        </dgm:presLayoutVars>
      </dgm:prSet>
      <dgm:spPr/>
      <dgm:t>
        <a:bodyPr/>
        <a:lstStyle/>
        <a:p>
          <a:endParaRPr lang="en-IE"/>
        </a:p>
      </dgm:t>
    </dgm:pt>
    <dgm:pt modelId="{C4BD5572-8D00-49AF-BE89-68B206E0427D}" type="pres">
      <dgm:prSet presAssocID="{99E017A5-0416-480E-A893-9A04BFAC71FF}" presName="spacing" presStyleCnt="0"/>
      <dgm:spPr/>
    </dgm:pt>
    <dgm:pt modelId="{899273AC-DAF0-4106-9300-8F5D36A1FB23}" type="pres">
      <dgm:prSet presAssocID="{6F12CCAF-21FA-4A92-9A4B-F9966184B2C9}" presName="composite" presStyleCnt="0"/>
      <dgm:spPr/>
    </dgm:pt>
    <dgm:pt modelId="{2352437A-71F7-4E46-A674-B273F695DEBB}" type="pres">
      <dgm:prSet presAssocID="{6F12CCAF-21FA-4A92-9A4B-F9966184B2C9}" presName="imgShp" presStyleLbl="fgImgPlace1" presStyleIdx="2"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0000" r="-30000"/>
          </a:stretch>
        </a:blipFill>
      </dgm:spPr>
    </dgm:pt>
    <dgm:pt modelId="{5C76A096-B392-4948-89F3-BF4CA6F33E6D}" type="pres">
      <dgm:prSet presAssocID="{6F12CCAF-21FA-4A92-9A4B-F9966184B2C9}" presName="txShp" presStyleLbl="node1" presStyleIdx="2" presStyleCnt="6">
        <dgm:presLayoutVars>
          <dgm:bulletEnabled val="1"/>
        </dgm:presLayoutVars>
      </dgm:prSet>
      <dgm:spPr/>
      <dgm:t>
        <a:bodyPr/>
        <a:lstStyle/>
        <a:p>
          <a:endParaRPr lang="en-IE"/>
        </a:p>
      </dgm:t>
    </dgm:pt>
    <dgm:pt modelId="{463E69CA-B306-46FA-A42E-72DDBBCEDFE9}" type="pres">
      <dgm:prSet presAssocID="{6BF25A2A-024A-42D2-BC84-DCE0B89616D8}" presName="spacing" presStyleCnt="0"/>
      <dgm:spPr/>
    </dgm:pt>
    <dgm:pt modelId="{4A8C1E56-DFE8-46AD-8D3D-A685231E751A}" type="pres">
      <dgm:prSet presAssocID="{985B6DCB-C7ED-40B8-9428-71BCD1D95B4D}" presName="composite" presStyleCnt="0"/>
      <dgm:spPr/>
    </dgm:pt>
    <dgm:pt modelId="{AA357C48-3399-4F0D-9ABF-B19E17C924E6}" type="pres">
      <dgm:prSet presAssocID="{985B6DCB-C7ED-40B8-9428-71BCD1D95B4D}" presName="imgShp" presStyleLbl="fgImgPlace1" presStyleIdx="3" presStyleCnt="6"/>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6000" r="-26000"/>
          </a:stretch>
        </a:blipFill>
      </dgm:spPr>
    </dgm:pt>
    <dgm:pt modelId="{D6411655-D3D7-4B8D-B8C4-2DA2C91EA812}" type="pres">
      <dgm:prSet presAssocID="{985B6DCB-C7ED-40B8-9428-71BCD1D95B4D}" presName="txShp" presStyleLbl="node1" presStyleIdx="3" presStyleCnt="6">
        <dgm:presLayoutVars>
          <dgm:bulletEnabled val="1"/>
        </dgm:presLayoutVars>
      </dgm:prSet>
      <dgm:spPr/>
      <dgm:t>
        <a:bodyPr/>
        <a:lstStyle/>
        <a:p>
          <a:endParaRPr lang="en-IE"/>
        </a:p>
      </dgm:t>
    </dgm:pt>
    <dgm:pt modelId="{145DA24B-56FA-4663-94EC-AC7656ABD71C}" type="pres">
      <dgm:prSet presAssocID="{CE09FD24-D828-44C2-8B92-5F3FD4AE701D}" presName="spacing" presStyleCnt="0"/>
      <dgm:spPr/>
    </dgm:pt>
    <dgm:pt modelId="{2A44EDB7-3DF9-4C65-9010-393E9EFD6E3B}" type="pres">
      <dgm:prSet presAssocID="{A0908CF9-40B1-4DB5-BD84-5A88927F0049}" presName="composite" presStyleCnt="0"/>
      <dgm:spPr/>
    </dgm:pt>
    <dgm:pt modelId="{35BC001F-4C9F-45F4-AF45-12470C275A04}" type="pres">
      <dgm:prSet presAssocID="{A0908CF9-40B1-4DB5-BD84-5A88927F0049}" presName="imgShp" presStyleLbl="fgImgPlace1" presStyleIdx="4" presStyleCnt="6"/>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dgm:spPr>
    </dgm:pt>
    <dgm:pt modelId="{CEC48BFB-B1BE-4B95-A1C2-639DFE0DFF03}" type="pres">
      <dgm:prSet presAssocID="{A0908CF9-40B1-4DB5-BD84-5A88927F0049}" presName="txShp" presStyleLbl="node1" presStyleIdx="4" presStyleCnt="6">
        <dgm:presLayoutVars>
          <dgm:bulletEnabled val="1"/>
        </dgm:presLayoutVars>
      </dgm:prSet>
      <dgm:spPr/>
      <dgm:t>
        <a:bodyPr/>
        <a:lstStyle/>
        <a:p>
          <a:endParaRPr lang="en-IE"/>
        </a:p>
      </dgm:t>
    </dgm:pt>
    <dgm:pt modelId="{6014D8A7-0DF2-4A70-A195-7C336E7D8693}" type="pres">
      <dgm:prSet presAssocID="{36F4F83B-9575-4F7D-BF6C-2EA3E8F63FF3}" presName="spacing" presStyleCnt="0"/>
      <dgm:spPr/>
    </dgm:pt>
    <dgm:pt modelId="{FCDF42B4-7347-4B0E-BD25-F20EDDCBC9E4}" type="pres">
      <dgm:prSet presAssocID="{3FDDDB89-F018-407E-9F2F-83B026560C22}" presName="composite" presStyleCnt="0"/>
      <dgm:spPr/>
    </dgm:pt>
    <dgm:pt modelId="{5D13F7BB-D846-43EF-846D-40DBD5E2BEB9}" type="pres">
      <dgm:prSet presAssocID="{3FDDDB89-F018-407E-9F2F-83B026560C22}" presName="imgShp" presStyleLbl="fgImgPlace1" presStyleIdx="5" presStyleCnt="6"/>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8000" r="-8000"/>
          </a:stretch>
        </a:blipFill>
      </dgm:spPr>
      <dgm:t>
        <a:bodyPr/>
        <a:lstStyle/>
        <a:p>
          <a:endParaRPr lang="en-IE"/>
        </a:p>
      </dgm:t>
    </dgm:pt>
    <dgm:pt modelId="{77A7C1C6-BD7B-4A13-B987-504674A98D79}" type="pres">
      <dgm:prSet presAssocID="{3FDDDB89-F018-407E-9F2F-83B026560C22}" presName="txShp" presStyleLbl="node1" presStyleIdx="5" presStyleCnt="6">
        <dgm:presLayoutVars>
          <dgm:bulletEnabled val="1"/>
        </dgm:presLayoutVars>
      </dgm:prSet>
      <dgm:spPr/>
      <dgm:t>
        <a:bodyPr/>
        <a:lstStyle/>
        <a:p>
          <a:endParaRPr lang="en-IE"/>
        </a:p>
      </dgm:t>
    </dgm:pt>
  </dgm:ptLst>
  <dgm:cxnLst>
    <dgm:cxn modelId="{FC68ACB9-1904-425B-A3BC-3C9CDF4D4847}" type="presOf" srcId="{CDB932CF-E562-423D-A13E-2523E6E99A62}" destId="{09D1CCB3-7A71-4067-86BA-2483004AA38E}" srcOrd="0" destOrd="0" presId="urn:microsoft.com/office/officeart/2005/8/layout/vList3"/>
    <dgm:cxn modelId="{7ABD74D3-8FB0-4D30-81B0-EE501B3A8889}" srcId="{896347F7-A1A2-4CFA-9448-DC2BB06840B4}" destId="{3FDDDB89-F018-407E-9F2F-83B026560C22}" srcOrd="5" destOrd="0" parTransId="{816024DD-6D68-4802-98E8-89FAD0605902}" sibTransId="{E072D545-3364-4192-A4C9-B30861ED1F2D}"/>
    <dgm:cxn modelId="{0DE72DBA-B4DE-4F55-B13A-CB0DB871A900}" srcId="{896347F7-A1A2-4CFA-9448-DC2BB06840B4}" destId="{985B6DCB-C7ED-40B8-9428-71BCD1D95B4D}" srcOrd="3" destOrd="0" parTransId="{4DE86323-01FE-4CD8-8C35-EA45783F8E3E}" sibTransId="{CE09FD24-D828-44C2-8B92-5F3FD4AE701D}"/>
    <dgm:cxn modelId="{0DD6E6D3-8E2C-4471-B5F2-5AF508241BCC}" type="presOf" srcId="{6F12CCAF-21FA-4A92-9A4B-F9966184B2C9}" destId="{5C76A096-B392-4948-89F3-BF4CA6F33E6D}" srcOrd="0" destOrd="0" presId="urn:microsoft.com/office/officeart/2005/8/layout/vList3"/>
    <dgm:cxn modelId="{CEAA140C-436C-4098-BAAF-3A40100C82D7}" type="presOf" srcId="{985B6DCB-C7ED-40B8-9428-71BCD1D95B4D}" destId="{D6411655-D3D7-4B8D-B8C4-2DA2C91EA812}" srcOrd="0" destOrd="0" presId="urn:microsoft.com/office/officeart/2005/8/layout/vList3"/>
    <dgm:cxn modelId="{1A7E979F-33E2-40A4-819F-CA624343DB90}" srcId="{896347F7-A1A2-4CFA-9448-DC2BB06840B4}" destId="{CDB932CF-E562-423D-A13E-2523E6E99A62}" srcOrd="0" destOrd="0" parTransId="{C94FAE8A-C606-4537-8E56-57943384080C}" sibTransId="{27C48270-4454-4186-A551-1FC34D3F50A5}"/>
    <dgm:cxn modelId="{CB34C8AE-1A11-4797-9CC5-B527A0D90B1F}" srcId="{896347F7-A1A2-4CFA-9448-DC2BB06840B4}" destId="{31C95C2F-ACC3-483A-B1AC-2F06D3EEC38C}" srcOrd="1" destOrd="0" parTransId="{6352622F-751F-4341-B0FD-D7C580E988C0}" sibTransId="{99E017A5-0416-480E-A893-9A04BFAC71FF}"/>
    <dgm:cxn modelId="{5971CB51-8AA1-47C5-A0F8-6C84756C1DB8}" srcId="{896347F7-A1A2-4CFA-9448-DC2BB06840B4}" destId="{A0908CF9-40B1-4DB5-BD84-5A88927F0049}" srcOrd="4" destOrd="0" parTransId="{4C04E068-00E0-45A9-8F2E-5C47946EC07A}" sibTransId="{36F4F83B-9575-4F7D-BF6C-2EA3E8F63FF3}"/>
    <dgm:cxn modelId="{00686742-8B8A-4714-8F97-D01D50B162FF}" type="presOf" srcId="{3FDDDB89-F018-407E-9F2F-83B026560C22}" destId="{77A7C1C6-BD7B-4A13-B987-504674A98D79}" srcOrd="0" destOrd="0" presId="urn:microsoft.com/office/officeart/2005/8/layout/vList3"/>
    <dgm:cxn modelId="{BBD791D0-C1E1-4435-87AD-D5BC208AC257}" type="presOf" srcId="{A0908CF9-40B1-4DB5-BD84-5A88927F0049}" destId="{CEC48BFB-B1BE-4B95-A1C2-639DFE0DFF03}" srcOrd="0" destOrd="0" presId="urn:microsoft.com/office/officeart/2005/8/layout/vList3"/>
    <dgm:cxn modelId="{08A2B3C3-7DE9-43EB-84BF-401D926F7BEA}" srcId="{896347F7-A1A2-4CFA-9448-DC2BB06840B4}" destId="{6F12CCAF-21FA-4A92-9A4B-F9966184B2C9}" srcOrd="2" destOrd="0" parTransId="{9192066C-4D81-4B3D-B572-8016EB1893D8}" sibTransId="{6BF25A2A-024A-42D2-BC84-DCE0B89616D8}"/>
    <dgm:cxn modelId="{BE93ECC7-4BBA-4A34-A305-D4D18FA5D43E}" type="presOf" srcId="{896347F7-A1A2-4CFA-9448-DC2BB06840B4}" destId="{11191299-6064-41AF-8886-B296D0E112B7}" srcOrd="0" destOrd="0" presId="urn:microsoft.com/office/officeart/2005/8/layout/vList3"/>
    <dgm:cxn modelId="{0FC8A1D2-30F7-4603-9A4F-2A5CD340313A}" type="presOf" srcId="{31C95C2F-ACC3-483A-B1AC-2F06D3EEC38C}" destId="{4B497979-AC23-4511-A596-5D46795520E5}" srcOrd="0" destOrd="0" presId="urn:microsoft.com/office/officeart/2005/8/layout/vList3"/>
    <dgm:cxn modelId="{5A331B14-9D17-4674-A591-B27AADBFDCCD}" type="presParOf" srcId="{11191299-6064-41AF-8886-B296D0E112B7}" destId="{0135E7D9-C2D6-42BC-B6C3-373C994E319A}" srcOrd="0" destOrd="0" presId="urn:microsoft.com/office/officeart/2005/8/layout/vList3"/>
    <dgm:cxn modelId="{53905A96-EAD8-4B77-9DA0-DF97B7E9C586}" type="presParOf" srcId="{0135E7D9-C2D6-42BC-B6C3-373C994E319A}" destId="{32C80822-D5E0-435E-858E-FC5B6990E258}" srcOrd="0" destOrd="0" presId="urn:microsoft.com/office/officeart/2005/8/layout/vList3"/>
    <dgm:cxn modelId="{B995037C-AC83-4071-AF34-544A83C2BE3E}" type="presParOf" srcId="{0135E7D9-C2D6-42BC-B6C3-373C994E319A}" destId="{09D1CCB3-7A71-4067-86BA-2483004AA38E}" srcOrd="1" destOrd="0" presId="urn:microsoft.com/office/officeart/2005/8/layout/vList3"/>
    <dgm:cxn modelId="{9C87F0BD-0696-4105-8EAC-1C02C49CED17}" type="presParOf" srcId="{11191299-6064-41AF-8886-B296D0E112B7}" destId="{8CD49EA9-1832-45ED-A41C-AF9F699F2B45}" srcOrd="1" destOrd="0" presId="urn:microsoft.com/office/officeart/2005/8/layout/vList3"/>
    <dgm:cxn modelId="{DE7AD1B5-12F0-4B77-A20D-0D10C77C33A2}" type="presParOf" srcId="{11191299-6064-41AF-8886-B296D0E112B7}" destId="{BBF6B491-F677-46FF-8F09-E630F8FDEEBE}" srcOrd="2" destOrd="0" presId="urn:microsoft.com/office/officeart/2005/8/layout/vList3"/>
    <dgm:cxn modelId="{E004A9E8-7A1A-48B9-8791-53133B1DB22E}" type="presParOf" srcId="{BBF6B491-F677-46FF-8F09-E630F8FDEEBE}" destId="{00B7D5B3-4F61-43ED-A5CB-6ADF3E616025}" srcOrd="0" destOrd="0" presId="urn:microsoft.com/office/officeart/2005/8/layout/vList3"/>
    <dgm:cxn modelId="{37C2C7AD-8C48-454A-9A57-52390E39FD01}" type="presParOf" srcId="{BBF6B491-F677-46FF-8F09-E630F8FDEEBE}" destId="{4B497979-AC23-4511-A596-5D46795520E5}" srcOrd="1" destOrd="0" presId="urn:microsoft.com/office/officeart/2005/8/layout/vList3"/>
    <dgm:cxn modelId="{259F4A5B-E823-49E4-A77D-7887D73FC21B}" type="presParOf" srcId="{11191299-6064-41AF-8886-B296D0E112B7}" destId="{C4BD5572-8D00-49AF-BE89-68B206E0427D}" srcOrd="3" destOrd="0" presId="urn:microsoft.com/office/officeart/2005/8/layout/vList3"/>
    <dgm:cxn modelId="{D73CAFA1-A3C4-4A70-9020-7A8219ACA3EB}" type="presParOf" srcId="{11191299-6064-41AF-8886-B296D0E112B7}" destId="{899273AC-DAF0-4106-9300-8F5D36A1FB23}" srcOrd="4" destOrd="0" presId="urn:microsoft.com/office/officeart/2005/8/layout/vList3"/>
    <dgm:cxn modelId="{62D68CCB-ABC3-4EFB-97FC-3E08A00C3D0A}" type="presParOf" srcId="{899273AC-DAF0-4106-9300-8F5D36A1FB23}" destId="{2352437A-71F7-4E46-A674-B273F695DEBB}" srcOrd="0" destOrd="0" presId="urn:microsoft.com/office/officeart/2005/8/layout/vList3"/>
    <dgm:cxn modelId="{AC9B27D7-31F1-4907-99AC-A921F83CB223}" type="presParOf" srcId="{899273AC-DAF0-4106-9300-8F5D36A1FB23}" destId="{5C76A096-B392-4948-89F3-BF4CA6F33E6D}" srcOrd="1" destOrd="0" presId="urn:microsoft.com/office/officeart/2005/8/layout/vList3"/>
    <dgm:cxn modelId="{CC5F42B7-F7AD-427E-8FF8-6606963DB583}" type="presParOf" srcId="{11191299-6064-41AF-8886-B296D0E112B7}" destId="{463E69CA-B306-46FA-A42E-72DDBBCEDFE9}" srcOrd="5" destOrd="0" presId="urn:microsoft.com/office/officeart/2005/8/layout/vList3"/>
    <dgm:cxn modelId="{7026472F-AC7E-43B2-9274-91AB28920A54}" type="presParOf" srcId="{11191299-6064-41AF-8886-B296D0E112B7}" destId="{4A8C1E56-DFE8-46AD-8D3D-A685231E751A}" srcOrd="6" destOrd="0" presId="urn:microsoft.com/office/officeart/2005/8/layout/vList3"/>
    <dgm:cxn modelId="{547D4004-014E-49A5-A133-EEA76A823E13}" type="presParOf" srcId="{4A8C1E56-DFE8-46AD-8D3D-A685231E751A}" destId="{AA357C48-3399-4F0D-9ABF-B19E17C924E6}" srcOrd="0" destOrd="0" presId="urn:microsoft.com/office/officeart/2005/8/layout/vList3"/>
    <dgm:cxn modelId="{5545AE03-D089-42C7-8A06-694EB29352EA}" type="presParOf" srcId="{4A8C1E56-DFE8-46AD-8D3D-A685231E751A}" destId="{D6411655-D3D7-4B8D-B8C4-2DA2C91EA812}" srcOrd="1" destOrd="0" presId="urn:microsoft.com/office/officeart/2005/8/layout/vList3"/>
    <dgm:cxn modelId="{C30EA743-50EC-4D90-8ACC-40BABEC59FAD}" type="presParOf" srcId="{11191299-6064-41AF-8886-B296D0E112B7}" destId="{145DA24B-56FA-4663-94EC-AC7656ABD71C}" srcOrd="7" destOrd="0" presId="urn:microsoft.com/office/officeart/2005/8/layout/vList3"/>
    <dgm:cxn modelId="{967AE749-78AE-4D70-BDB5-759BB0923A42}" type="presParOf" srcId="{11191299-6064-41AF-8886-B296D0E112B7}" destId="{2A44EDB7-3DF9-4C65-9010-393E9EFD6E3B}" srcOrd="8" destOrd="0" presId="urn:microsoft.com/office/officeart/2005/8/layout/vList3"/>
    <dgm:cxn modelId="{4300BAC4-524F-49CE-9EA5-5587A67D8394}" type="presParOf" srcId="{2A44EDB7-3DF9-4C65-9010-393E9EFD6E3B}" destId="{35BC001F-4C9F-45F4-AF45-12470C275A04}" srcOrd="0" destOrd="0" presId="urn:microsoft.com/office/officeart/2005/8/layout/vList3"/>
    <dgm:cxn modelId="{4C1C1A15-768B-4A8C-AC19-87F771AC83E9}" type="presParOf" srcId="{2A44EDB7-3DF9-4C65-9010-393E9EFD6E3B}" destId="{CEC48BFB-B1BE-4B95-A1C2-639DFE0DFF03}" srcOrd="1" destOrd="0" presId="urn:microsoft.com/office/officeart/2005/8/layout/vList3"/>
    <dgm:cxn modelId="{47D28CA1-5636-49BF-A8F3-1F0C8BB9167D}" type="presParOf" srcId="{11191299-6064-41AF-8886-B296D0E112B7}" destId="{6014D8A7-0DF2-4A70-A195-7C336E7D8693}" srcOrd="9" destOrd="0" presId="urn:microsoft.com/office/officeart/2005/8/layout/vList3"/>
    <dgm:cxn modelId="{22CF69BC-0E14-4F05-B2BE-FF32F9CC1D65}" type="presParOf" srcId="{11191299-6064-41AF-8886-B296D0E112B7}" destId="{FCDF42B4-7347-4B0E-BD25-F20EDDCBC9E4}" srcOrd="10" destOrd="0" presId="urn:microsoft.com/office/officeart/2005/8/layout/vList3"/>
    <dgm:cxn modelId="{A23FE46D-9F43-4919-8D9A-51325A2E2280}" type="presParOf" srcId="{FCDF42B4-7347-4B0E-BD25-F20EDDCBC9E4}" destId="{5D13F7BB-D846-43EF-846D-40DBD5E2BEB9}" srcOrd="0" destOrd="0" presId="urn:microsoft.com/office/officeart/2005/8/layout/vList3"/>
    <dgm:cxn modelId="{4F91446E-B829-4540-8CEC-3EC71445E349}" type="presParOf" srcId="{FCDF42B4-7347-4B0E-BD25-F20EDDCBC9E4}" destId="{77A7C1C6-BD7B-4A13-B987-504674A98D79}"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2A5890-4A57-4FC6-B561-7192E136E38F}" type="doc">
      <dgm:prSet loTypeId="urn:microsoft.com/office/officeart/2005/8/layout/venn1" loCatId="relationship" qsTypeId="urn:microsoft.com/office/officeart/2005/8/quickstyle/simple1" qsCatId="simple" csTypeId="urn:microsoft.com/office/officeart/2005/8/colors/accent1_2" csCatId="accent1" phldr="1"/>
      <dgm:spPr/>
    </dgm:pt>
    <dgm:pt modelId="{95343FDE-7D22-4EF0-8D96-8C3CE5833620}">
      <dgm:prSet phldrT="[Text]"/>
      <dgm:spPr>
        <a:solidFill>
          <a:srgbClr val="FFFF00"/>
        </a:solidFill>
      </dgm:spPr>
      <dgm:t>
        <a:bodyPr/>
        <a:lstStyle/>
        <a:p>
          <a:r>
            <a:rPr lang="en-IE" dirty="0" smtClean="0">
              <a:solidFill>
                <a:schemeClr val="bg1"/>
              </a:solidFill>
            </a:rPr>
            <a:t>INTERESTS</a:t>
          </a:r>
          <a:endParaRPr lang="en-IE" dirty="0">
            <a:solidFill>
              <a:schemeClr val="bg1"/>
            </a:solidFill>
          </a:endParaRPr>
        </a:p>
      </dgm:t>
    </dgm:pt>
    <dgm:pt modelId="{301E82EF-A971-40C7-BA18-C92ECB8B4927}" type="parTrans" cxnId="{3D0FAB86-EE6B-46D6-BCA4-A08482C95776}">
      <dgm:prSet/>
      <dgm:spPr/>
      <dgm:t>
        <a:bodyPr/>
        <a:lstStyle/>
        <a:p>
          <a:endParaRPr lang="en-IE"/>
        </a:p>
      </dgm:t>
    </dgm:pt>
    <dgm:pt modelId="{B54751C5-FDC6-493F-B9EF-9C8A81B843A5}" type="sibTrans" cxnId="{3D0FAB86-EE6B-46D6-BCA4-A08482C95776}">
      <dgm:prSet/>
      <dgm:spPr/>
      <dgm:t>
        <a:bodyPr/>
        <a:lstStyle/>
        <a:p>
          <a:endParaRPr lang="en-IE"/>
        </a:p>
      </dgm:t>
    </dgm:pt>
    <dgm:pt modelId="{A9FA4885-6764-46C8-B52D-360FEA149252}">
      <dgm:prSet phldrT="[Text]"/>
      <dgm:spPr>
        <a:solidFill>
          <a:srgbClr val="FF0000">
            <a:alpha val="50000"/>
          </a:srgbClr>
        </a:solidFill>
      </dgm:spPr>
      <dgm:t>
        <a:bodyPr/>
        <a:lstStyle/>
        <a:p>
          <a:r>
            <a:rPr lang="en-IE" dirty="0" smtClean="0"/>
            <a:t>ABILITIES</a:t>
          </a:r>
          <a:endParaRPr lang="en-IE" dirty="0"/>
        </a:p>
      </dgm:t>
    </dgm:pt>
    <dgm:pt modelId="{6FDEF11C-B031-47EC-8FB3-E4318CBB8ECB}" type="parTrans" cxnId="{FD5BE18E-7E63-493B-B10B-48ED467A1B77}">
      <dgm:prSet/>
      <dgm:spPr/>
      <dgm:t>
        <a:bodyPr/>
        <a:lstStyle/>
        <a:p>
          <a:endParaRPr lang="en-IE"/>
        </a:p>
      </dgm:t>
    </dgm:pt>
    <dgm:pt modelId="{9ECB0B8E-6F1E-4CE1-954A-C31CB61274A2}" type="sibTrans" cxnId="{FD5BE18E-7E63-493B-B10B-48ED467A1B77}">
      <dgm:prSet/>
      <dgm:spPr/>
      <dgm:t>
        <a:bodyPr/>
        <a:lstStyle/>
        <a:p>
          <a:endParaRPr lang="en-IE"/>
        </a:p>
      </dgm:t>
    </dgm:pt>
    <dgm:pt modelId="{E9A8F545-DAA6-4AFA-9B25-2F30FDA40447}">
      <dgm:prSet phldrT="[Text]"/>
      <dgm:spPr>
        <a:solidFill>
          <a:schemeClr val="bg2">
            <a:lumMod val="75000"/>
            <a:lumOff val="25000"/>
          </a:schemeClr>
        </a:solidFill>
      </dgm:spPr>
      <dgm:t>
        <a:bodyPr/>
        <a:lstStyle/>
        <a:p>
          <a:endParaRPr lang="en-IE" dirty="0"/>
        </a:p>
      </dgm:t>
    </dgm:pt>
    <dgm:pt modelId="{181D4FB5-70F4-468B-BBFA-F09DDB7BF4DE}" type="parTrans" cxnId="{D44E8F1A-B637-45F2-A830-0BB49D239C7D}">
      <dgm:prSet/>
      <dgm:spPr/>
      <dgm:t>
        <a:bodyPr/>
        <a:lstStyle/>
        <a:p>
          <a:endParaRPr lang="en-IE"/>
        </a:p>
      </dgm:t>
    </dgm:pt>
    <dgm:pt modelId="{4DB140F8-21EF-4805-BBDB-8A488AAC8CBD}" type="sibTrans" cxnId="{D44E8F1A-B637-45F2-A830-0BB49D239C7D}">
      <dgm:prSet/>
      <dgm:spPr/>
      <dgm:t>
        <a:bodyPr/>
        <a:lstStyle/>
        <a:p>
          <a:endParaRPr lang="en-IE"/>
        </a:p>
      </dgm:t>
    </dgm:pt>
    <dgm:pt modelId="{E5D78179-4024-42BA-AD43-2A0CF2AA3BF7}">
      <dgm:prSet/>
      <dgm:spPr/>
      <dgm:t>
        <a:bodyPr/>
        <a:lstStyle/>
        <a:p>
          <a:r>
            <a:rPr lang="en-IE" dirty="0" smtClean="0"/>
            <a:t>SKILLS</a:t>
          </a:r>
          <a:endParaRPr lang="en-IE" dirty="0"/>
        </a:p>
      </dgm:t>
    </dgm:pt>
    <dgm:pt modelId="{104875F4-2B49-4E12-A345-923A69A4B7A9}" type="parTrans" cxnId="{7DF8CBD8-B0BA-4EF5-823F-7F35988E9ECC}">
      <dgm:prSet/>
      <dgm:spPr/>
      <dgm:t>
        <a:bodyPr/>
        <a:lstStyle/>
        <a:p>
          <a:endParaRPr lang="en-IE"/>
        </a:p>
      </dgm:t>
    </dgm:pt>
    <dgm:pt modelId="{C1358854-C0F3-4D6C-9A64-728ACC0C47DD}" type="sibTrans" cxnId="{7DF8CBD8-B0BA-4EF5-823F-7F35988E9ECC}">
      <dgm:prSet/>
      <dgm:spPr/>
      <dgm:t>
        <a:bodyPr/>
        <a:lstStyle/>
        <a:p>
          <a:endParaRPr lang="en-IE"/>
        </a:p>
      </dgm:t>
    </dgm:pt>
    <dgm:pt modelId="{3ACB5FC7-172F-4126-995C-D1974C3DBA47}" type="pres">
      <dgm:prSet presAssocID="{662A5890-4A57-4FC6-B561-7192E136E38F}" presName="compositeShape" presStyleCnt="0">
        <dgm:presLayoutVars>
          <dgm:chMax val="7"/>
          <dgm:dir/>
          <dgm:resizeHandles val="exact"/>
        </dgm:presLayoutVars>
      </dgm:prSet>
      <dgm:spPr/>
    </dgm:pt>
    <dgm:pt modelId="{2AE5EF92-C762-418E-9A15-F68BF3DFCC53}" type="pres">
      <dgm:prSet presAssocID="{95343FDE-7D22-4EF0-8D96-8C3CE5833620}" presName="circ1" presStyleLbl="vennNode1" presStyleIdx="0" presStyleCnt="3"/>
      <dgm:spPr/>
      <dgm:t>
        <a:bodyPr/>
        <a:lstStyle/>
        <a:p>
          <a:endParaRPr lang="en-IE"/>
        </a:p>
      </dgm:t>
    </dgm:pt>
    <dgm:pt modelId="{AB369900-8E3B-4812-B6D3-B66D5376D54D}" type="pres">
      <dgm:prSet presAssocID="{95343FDE-7D22-4EF0-8D96-8C3CE5833620}" presName="circ1Tx" presStyleLbl="revTx" presStyleIdx="0" presStyleCnt="0">
        <dgm:presLayoutVars>
          <dgm:chMax val="0"/>
          <dgm:chPref val="0"/>
          <dgm:bulletEnabled val="1"/>
        </dgm:presLayoutVars>
      </dgm:prSet>
      <dgm:spPr/>
      <dgm:t>
        <a:bodyPr/>
        <a:lstStyle/>
        <a:p>
          <a:endParaRPr lang="en-IE"/>
        </a:p>
      </dgm:t>
    </dgm:pt>
    <dgm:pt modelId="{D93F730B-C5A5-46D1-89D1-F4977E169C38}" type="pres">
      <dgm:prSet presAssocID="{A9FA4885-6764-46C8-B52D-360FEA149252}" presName="circ2" presStyleLbl="vennNode1" presStyleIdx="1" presStyleCnt="3"/>
      <dgm:spPr/>
      <dgm:t>
        <a:bodyPr/>
        <a:lstStyle/>
        <a:p>
          <a:endParaRPr lang="en-IE"/>
        </a:p>
      </dgm:t>
    </dgm:pt>
    <dgm:pt modelId="{E74AAEC2-5A45-4D27-8849-1E76043E6BF1}" type="pres">
      <dgm:prSet presAssocID="{A9FA4885-6764-46C8-B52D-360FEA149252}" presName="circ2Tx" presStyleLbl="revTx" presStyleIdx="0" presStyleCnt="0">
        <dgm:presLayoutVars>
          <dgm:chMax val="0"/>
          <dgm:chPref val="0"/>
          <dgm:bulletEnabled val="1"/>
        </dgm:presLayoutVars>
      </dgm:prSet>
      <dgm:spPr/>
      <dgm:t>
        <a:bodyPr/>
        <a:lstStyle/>
        <a:p>
          <a:endParaRPr lang="en-IE"/>
        </a:p>
      </dgm:t>
    </dgm:pt>
    <dgm:pt modelId="{24F93D13-B667-49B1-BA2A-8C18FB96FB7B}" type="pres">
      <dgm:prSet presAssocID="{E9A8F545-DAA6-4AFA-9B25-2F30FDA40447}" presName="circ3" presStyleLbl="vennNode1" presStyleIdx="2" presStyleCnt="3"/>
      <dgm:spPr/>
      <dgm:t>
        <a:bodyPr/>
        <a:lstStyle/>
        <a:p>
          <a:endParaRPr lang="en-IE"/>
        </a:p>
      </dgm:t>
    </dgm:pt>
    <dgm:pt modelId="{C66E5435-0A6E-4C23-81F1-8F640D2E19BB}" type="pres">
      <dgm:prSet presAssocID="{E9A8F545-DAA6-4AFA-9B25-2F30FDA40447}" presName="circ3Tx" presStyleLbl="revTx" presStyleIdx="0" presStyleCnt="0">
        <dgm:presLayoutVars>
          <dgm:chMax val="0"/>
          <dgm:chPref val="0"/>
          <dgm:bulletEnabled val="1"/>
        </dgm:presLayoutVars>
      </dgm:prSet>
      <dgm:spPr/>
      <dgm:t>
        <a:bodyPr/>
        <a:lstStyle/>
        <a:p>
          <a:endParaRPr lang="en-IE"/>
        </a:p>
      </dgm:t>
    </dgm:pt>
  </dgm:ptLst>
  <dgm:cxnLst>
    <dgm:cxn modelId="{FD5BE18E-7E63-493B-B10B-48ED467A1B77}" srcId="{662A5890-4A57-4FC6-B561-7192E136E38F}" destId="{A9FA4885-6764-46C8-B52D-360FEA149252}" srcOrd="1" destOrd="0" parTransId="{6FDEF11C-B031-47EC-8FB3-E4318CBB8ECB}" sibTransId="{9ECB0B8E-6F1E-4CE1-954A-C31CB61274A2}"/>
    <dgm:cxn modelId="{3D0FAB86-EE6B-46D6-BCA4-A08482C95776}" srcId="{662A5890-4A57-4FC6-B561-7192E136E38F}" destId="{95343FDE-7D22-4EF0-8D96-8C3CE5833620}" srcOrd="0" destOrd="0" parTransId="{301E82EF-A971-40C7-BA18-C92ECB8B4927}" sibTransId="{B54751C5-FDC6-493F-B9EF-9C8A81B843A5}"/>
    <dgm:cxn modelId="{947EC567-9456-403D-A69C-211157675146}" type="presOf" srcId="{E5D78179-4024-42BA-AD43-2A0CF2AA3BF7}" destId="{C66E5435-0A6E-4C23-81F1-8F640D2E19BB}" srcOrd="1" destOrd="1" presId="urn:microsoft.com/office/officeart/2005/8/layout/venn1"/>
    <dgm:cxn modelId="{234C40C1-2801-4682-9EF9-2C88C13A0D3D}" type="presOf" srcId="{A9FA4885-6764-46C8-B52D-360FEA149252}" destId="{D93F730B-C5A5-46D1-89D1-F4977E169C38}" srcOrd="0" destOrd="0" presId="urn:microsoft.com/office/officeart/2005/8/layout/venn1"/>
    <dgm:cxn modelId="{BD09A775-476B-4B7E-85DB-BB97EDAC2BC0}" type="presOf" srcId="{E5D78179-4024-42BA-AD43-2A0CF2AA3BF7}" destId="{24F93D13-B667-49B1-BA2A-8C18FB96FB7B}" srcOrd="0" destOrd="1" presId="urn:microsoft.com/office/officeart/2005/8/layout/venn1"/>
    <dgm:cxn modelId="{E5861445-E09A-46A4-B97F-60B0F0CA26FD}" type="presOf" srcId="{E9A8F545-DAA6-4AFA-9B25-2F30FDA40447}" destId="{C66E5435-0A6E-4C23-81F1-8F640D2E19BB}" srcOrd="1" destOrd="0" presId="urn:microsoft.com/office/officeart/2005/8/layout/venn1"/>
    <dgm:cxn modelId="{13617310-5A76-4C54-B030-7E5F15DD8709}" type="presOf" srcId="{95343FDE-7D22-4EF0-8D96-8C3CE5833620}" destId="{2AE5EF92-C762-418E-9A15-F68BF3DFCC53}" srcOrd="0" destOrd="0" presId="urn:microsoft.com/office/officeart/2005/8/layout/venn1"/>
    <dgm:cxn modelId="{BACB1D05-F2C2-43CA-8688-0788BABA4BC7}" type="presOf" srcId="{A9FA4885-6764-46C8-B52D-360FEA149252}" destId="{E74AAEC2-5A45-4D27-8849-1E76043E6BF1}" srcOrd="1" destOrd="0" presId="urn:microsoft.com/office/officeart/2005/8/layout/venn1"/>
    <dgm:cxn modelId="{7DF8CBD8-B0BA-4EF5-823F-7F35988E9ECC}" srcId="{E9A8F545-DAA6-4AFA-9B25-2F30FDA40447}" destId="{E5D78179-4024-42BA-AD43-2A0CF2AA3BF7}" srcOrd="0" destOrd="0" parTransId="{104875F4-2B49-4E12-A345-923A69A4B7A9}" sibTransId="{C1358854-C0F3-4D6C-9A64-728ACC0C47DD}"/>
    <dgm:cxn modelId="{D44E8F1A-B637-45F2-A830-0BB49D239C7D}" srcId="{662A5890-4A57-4FC6-B561-7192E136E38F}" destId="{E9A8F545-DAA6-4AFA-9B25-2F30FDA40447}" srcOrd="2" destOrd="0" parTransId="{181D4FB5-70F4-468B-BBFA-F09DDB7BF4DE}" sibTransId="{4DB140F8-21EF-4805-BBDB-8A488AAC8CBD}"/>
    <dgm:cxn modelId="{162C4FB6-B16A-4DE5-B669-2410D5CD2CC9}" type="presOf" srcId="{E9A8F545-DAA6-4AFA-9B25-2F30FDA40447}" destId="{24F93D13-B667-49B1-BA2A-8C18FB96FB7B}" srcOrd="0" destOrd="0" presId="urn:microsoft.com/office/officeart/2005/8/layout/venn1"/>
    <dgm:cxn modelId="{C7A89668-71B6-4566-8330-16DF4E2A3856}" type="presOf" srcId="{662A5890-4A57-4FC6-B561-7192E136E38F}" destId="{3ACB5FC7-172F-4126-995C-D1974C3DBA47}" srcOrd="0" destOrd="0" presId="urn:microsoft.com/office/officeart/2005/8/layout/venn1"/>
    <dgm:cxn modelId="{5EDBEF66-1643-4679-B738-439417928282}" type="presOf" srcId="{95343FDE-7D22-4EF0-8D96-8C3CE5833620}" destId="{AB369900-8E3B-4812-B6D3-B66D5376D54D}" srcOrd="1" destOrd="0" presId="urn:microsoft.com/office/officeart/2005/8/layout/venn1"/>
    <dgm:cxn modelId="{571E5607-B5E1-412C-9458-A40A7F90188E}" type="presParOf" srcId="{3ACB5FC7-172F-4126-995C-D1974C3DBA47}" destId="{2AE5EF92-C762-418E-9A15-F68BF3DFCC53}" srcOrd="0" destOrd="0" presId="urn:microsoft.com/office/officeart/2005/8/layout/venn1"/>
    <dgm:cxn modelId="{9704E463-CF46-4A0C-B069-91506CA03CE3}" type="presParOf" srcId="{3ACB5FC7-172F-4126-995C-D1974C3DBA47}" destId="{AB369900-8E3B-4812-B6D3-B66D5376D54D}" srcOrd="1" destOrd="0" presId="urn:microsoft.com/office/officeart/2005/8/layout/venn1"/>
    <dgm:cxn modelId="{4B00C02D-4999-4E2D-AC96-75FAFE90F737}" type="presParOf" srcId="{3ACB5FC7-172F-4126-995C-D1974C3DBA47}" destId="{D93F730B-C5A5-46D1-89D1-F4977E169C38}" srcOrd="2" destOrd="0" presId="urn:microsoft.com/office/officeart/2005/8/layout/venn1"/>
    <dgm:cxn modelId="{A5D0506C-989A-46C3-A699-914048888357}" type="presParOf" srcId="{3ACB5FC7-172F-4126-995C-D1974C3DBA47}" destId="{E74AAEC2-5A45-4D27-8849-1E76043E6BF1}" srcOrd="3" destOrd="0" presId="urn:microsoft.com/office/officeart/2005/8/layout/venn1"/>
    <dgm:cxn modelId="{57D649ED-CB89-4F0C-85C9-A1541782AC59}" type="presParOf" srcId="{3ACB5FC7-172F-4126-995C-D1974C3DBA47}" destId="{24F93D13-B667-49B1-BA2A-8C18FB96FB7B}" srcOrd="4" destOrd="0" presId="urn:microsoft.com/office/officeart/2005/8/layout/venn1"/>
    <dgm:cxn modelId="{06D5DB4F-42C2-41A1-BB38-8BD4D785A1BB}" type="presParOf" srcId="{3ACB5FC7-172F-4126-995C-D1974C3DBA47}" destId="{C66E5435-0A6E-4C23-81F1-8F640D2E19BB}"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CB5EAC-C5AF-4C6B-9D95-2D0DFF44313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E"/>
        </a:p>
      </dgm:t>
    </dgm:pt>
    <dgm:pt modelId="{D5F50291-E4EB-4CF2-9C7F-68B6FE949845}">
      <dgm:prSet phldrT="[Text]"/>
      <dgm:spPr/>
      <dgm:t>
        <a:bodyPr/>
        <a:lstStyle/>
        <a:p>
          <a:r>
            <a:rPr lang="en-IE" dirty="0" smtClean="0"/>
            <a:t>English</a:t>
          </a:r>
          <a:endParaRPr lang="en-IE" dirty="0"/>
        </a:p>
      </dgm:t>
    </dgm:pt>
    <dgm:pt modelId="{ACEF278C-A096-480A-91AE-C6ECF692CF8D}" type="parTrans" cxnId="{4669CBED-7FE2-42EA-8F30-65162D8D01BE}">
      <dgm:prSet/>
      <dgm:spPr/>
      <dgm:t>
        <a:bodyPr/>
        <a:lstStyle/>
        <a:p>
          <a:endParaRPr lang="en-IE"/>
        </a:p>
      </dgm:t>
    </dgm:pt>
    <dgm:pt modelId="{559B0668-8F1C-469E-A799-0857EACC4704}" type="sibTrans" cxnId="{4669CBED-7FE2-42EA-8F30-65162D8D01BE}">
      <dgm:prSet/>
      <dgm:spPr/>
      <dgm:t>
        <a:bodyPr/>
        <a:lstStyle/>
        <a:p>
          <a:endParaRPr lang="en-IE"/>
        </a:p>
      </dgm:t>
    </dgm:pt>
    <dgm:pt modelId="{F9B76528-0974-4A49-AB77-FB7A95DAFC36}">
      <dgm:prSet phldrT="[Text]"/>
      <dgm:spPr/>
      <dgm:t>
        <a:bodyPr/>
        <a:lstStyle/>
        <a:p>
          <a:endParaRPr lang="en-IE" dirty="0" smtClean="0"/>
        </a:p>
        <a:p>
          <a:r>
            <a:rPr lang="en-IE" dirty="0" smtClean="0"/>
            <a:t>IRISH</a:t>
          </a:r>
        </a:p>
      </dgm:t>
    </dgm:pt>
    <dgm:pt modelId="{DAABD500-8606-4B43-A2FE-035D5E8CC75A}" type="parTrans" cxnId="{4F9F2FC9-F07B-41BE-AD59-5A6549F762AC}">
      <dgm:prSet/>
      <dgm:spPr/>
      <dgm:t>
        <a:bodyPr/>
        <a:lstStyle/>
        <a:p>
          <a:endParaRPr lang="en-IE"/>
        </a:p>
      </dgm:t>
    </dgm:pt>
    <dgm:pt modelId="{A4871853-A660-4A7C-9B98-68CCADE83B0E}" type="sibTrans" cxnId="{4F9F2FC9-F07B-41BE-AD59-5A6549F762AC}">
      <dgm:prSet/>
      <dgm:spPr/>
      <dgm:t>
        <a:bodyPr/>
        <a:lstStyle/>
        <a:p>
          <a:endParaRPr lang="en-IE"/>
        </a:p>
      </dgm:t>
    </dgm:pt>
    <dgm:pt modelId="{736D228C-6CC6-4AA3-A5A9-314DD73458E7}">
      <dgm:prSet phldrT="[Text]"/>
      <dgm:spPr/>
      <dgm:t>
        <a:bodyPr/>
        <a:lstStyle/>
        <a:p>
          <a:r>
            <a:rPr lang="en-IE" dirty="0" smtClean="0"/>
            <a:t>Maths</a:t>
          </a:r>
          <a:endParaRPr lang="en-IE" dirty="0"/>
        </a:p>
      </dgm:t>
    </dgm:pt>
    <dgm:pt modelId="{AAB266DD-1B6E-4E83-8F5C-E2125C96545E}" type="parTrans" cxnId="{5E71896B-BC9E-4C28-88BE-CCA5213C90BB}">
      <dgm:prSet/>
      <dgm:spPr/>
      <dgm:t>
        <a:bodyPr/>
        <a:lstStyle/>
        <a:p>
          <a:endParaRPr lang="en-IE"/>
        </a:p>
      </dgm:t>
    </dgm:pt>
    <dgm:pt modelId="{B6450292-9C14-42F4-BC6C-1FDABE7D685E}" type="sibTrans" cxnId="{5E71896B-BC9E-4C28-88BE-CCA5213C90BB}">
      <dgm:prSet/>
      <dgm:spPr/>
      <dgm:t>
        <a:bodyPr/>
        <a:lstStyle/>
        <a:p>
          <a:endParaRPr lang="en-IE"/>
        </a:p>
      </dgm:t>
    </dgm:pt>
    <dgm:pt modelId="{75E891B5-FED1-4D27-8242-BDB1AEEA31C8}">
      <dgm:prSet phldrT="[Text]"/>
      <dgm:spPr/>
      <dgm:t>
        <a:bodyPr/>
        <a:lstStyle/>
        <a:p>
          <a:endParaRPr lang="en-IE" dirty="0"/>
        </a:p>
      </dgm:t>
    </dgm:pt>
    <dgm:pt modelId="{A9DE3CB7-15FB-4C11-A3B6-43F93F1F47E0}" type="parTrans" cxnId="{ECCB35FE-F809-4FED-BF31-F3619935EBEF}">
      <dgm:prSet/>
      <dgm:spPr/>
      <dgm:t>
        <a:bodyPr/>
        <a:lstStyle/>
        <a:p>
          <a:endParaRPr lang="en-IE"/>
        </a:p>
      </dgm:t>
    </dgm:pt>
    <dgm:pt modelId="{3AA35FCC-C0D1-4608-837C-CBC1E73F8C17}" type="sibTrans" cxnId="{ECCB35FE-F809-4FED-BF31-F3619935EBEF}">
      <dgm:prSet/>
      <dgm:spPr/>
      <dgm:t>
        <a:bodyPr/>
        <a:lstStyle/>
        <a:p>
          <a:endParaRPr lang="en-IE"/>
        </a:p>
      </dgm:t>
    </dgm:pt>
    <dgm:pt modelId="{04E2B460-B4EC-401A-884A-EB02BC8671B0}" type="pres">
      <dgm:prSet presAssocID="{74CB5EAC-C5AF-4C6B-9D95-2D0DFF443135}" presName="Name0" presStyleCnt="0">
        <dgm:presLayoutVars>
          <dgm:dir/>
          <dgm:resizeHandles val="exact"/>
        </dgm:presLayoutVars>
      </dgm:prSet>
      <dgm:spPr/>
      <dgm:t>
        <a:bodyPr/>
        <a:lstStyle/>
        <a:p>
          <a:endParaRPr lang="en-IE"/>
        </a:p>
      </dgm:t>
    </dgm:pt>
    <dgm:pt modelId="{163459FE-9D29-4DE7-9D73-906AD6B67DD5}" type="pres">
      <dgm:prSet presAssocID="{D5F50291-E4EB-4CF2-9C7F-68B6FE949845}" presName="compNode" presStyleCnt="0"/>
      <dgm:spPr/>
    </dgm:pt>
    <dgm:pt modelId="{680DB159-F230-441F-984B-0930D99F5455}" type="pres">
      <dgm:prSet presAssocID="{D5F50291-E4EB-4CF2-9C7F-68B6FE949845}" presName="pictRect" presStyleLbl="node1" presStyleIdx="0" presStyleCnt="4" custScaleX="132181" custScaleY="110950"/>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A887B46C-5628-47ED-86A0-E5276A9CE4C7}" type="pres">
      <dgm:prSet presAssocID="{D5F50291-E4EB-4CF2-9C7F-68B6FE949845}" presName="textRect" presStyleLbl="revTx" presStyleIdx="0" presStyleCnt="4">
        <dgm:presLayoutVars>
          <dgm:bulletEnabled val="1"/>
        </dgm:presLayoutVars>
      </dgm:prSet>
      <dgm:spPr/>
      <dgm:t>
        <a:bodyPr/>
        <a:lstStyle/>
        <a:p>
          <a:endParaRPr lang="en-IE"/>
        </a:p>
      </dgm:t>
    </dgm:pt>
    <dgm:pt modelId="{5F8738C0-9F9E-44EA-828F-96CA7B9718CD}" type="pres">
      <dgm:prSet presAssocID="{559B0668-8F1C-469E-A799-0857EACC4704}" presName="sibTrans" presStyleLbl="sibTrans2D1" presStyleIdx="0" presStyleCnt="0"/>
      <dgm:spPr/>
      <dgm:t>
        <a:bodyPr/>
        <a:lstStyle/>
        <a:p>
          <a:endParaRPr lang="en-IE"/>
        </a:p>
      </dgm:t>
    </dgm:pt>
    <dgm:pt modelId="{30B869CC-DF8E-4DBD-AA41-67274D6F4C31}" type="pres">
      <dgm:prSet presAssocID="{F9B76528-0974-4A49-AB77-FB7A95DAFC36}" presName="compNode" presStyleCnt="0"/>
      <dgm:spPr/>
    </dgm:pt>
    <dgm:pt modelId="{D4CE1C62-1C2F-4028-8D5A-CA1CE569CDF3}" type="pres">
      <dgm:prSet presAssocID="{F9B76528-0974-4A49-AB77-FB7A95DAFC36}" presName="pictRect" presStyleLbl="node1" presStyleIdx="1" presStyleCnt="4" custScaleX="124491" custScaleY="143803"/>
      <dgm:spPr>
        <a:blipFill>
          <a:blip xmlns:r="http://schemas.openxmlformats.org/officeDocument/2006/relationships" r:embed="rId2">
            <a:extLst>
              <a:ext uri="{28A0092B-C50C-407E-A947-70E740481C1C}">
                <a14:useLocalDpi xmlns:a14="http://schemas.microsoft.com/office/drawing/2010/main" val="0"/>
              </a:ext>
            </a:extLst>
          </a:blip>
          <a:srcRect/>
          <a:stretch>
            <a:fillRect t="-41000" b="-41000"/>
          </a:stretch>
        </a:blipFill>
      </dgm:spPr>
    </dgm:pt>
    <dgm:pt modelId="{E7584D9C-C9EF-43C9-A037-6644C714D9CF}" type="pres">
      <dgm:prSet presAssocID="{F9B76528-0974-4A49-AB77-FB7A95DAFC36}" presName="textRect" presStyleLbl="revTx" presStyleIdx="1" presStyleCnt="4">
        <dgm:presLayoutVars>
          <dgm:bulletEnabled val="1"/>
        </dgm:presLayoutVars>
      </dgm:prSet>
      <dgm:spPr/>
      <dgm:t>
        <a:bodyPr/>
        <a:lstStyle/>
        <a:p>
          <a:endParaRPr lang="en-IE"/>
        </a:p>
      </dgm:t>
    </dgm:pt>
    <dgm:pt modelId="{AF9461AE-BCD5-4AEA-BE43-FB33D90521E7}" type="pres">
      <dgm:prSet presAssocID="{A4871853-A660-4A7C-9B98-68CCADE83B0E}" presName="sibTrans" presStyleLbl="sibTrans2D1" presStyleIdx="0" presStyleCnt="0"/>
      <dgm:spPr/>
      <dgm:t>
        <a:bodyPr/>
        <a:lstStyle/>
        <a:p>
          <a:endParaRPr lang="en-IE"/>
        </a:p>
      </dgm:t>
    </dgm:pt>
    <dgm:pt modelId="{56FB38F1-9847-498E-BBB3-8E82EA277AE6}" type="pres">
      <dgm:prSet presAssocID="{736D228C-6CC6-4AA3-A5A9-314DD73458E7}" presName="compNode" presStyleCnt="0"/>
      <dgm:spPr/>
    </dgm:pt>
    <dgm:pt modelId="{DE4FE619-BB22-45A3-A5C8-EFFDACD7874D}" type="pres">
      <dgm:prSet presAssocID="{736D228C-6CC6-4AA3-A5A9-314DD73458E7}" presName="pictRect" presStyleLbl="node1" presStyleIdx="2" presStyleCnt="4" custScaleX="108375" custScaleY="123386"/>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pt>
    <dgm:pt modelId="{ED63C9AE-F703-46D8-9A61-FF53B977F5DE}" type="pres">
      <dgm:prSet presAssocID="{736D228C-6CC6-4AA3-A5A9-314DD73458E7}" presName="textRect" presStyleLbl="revTx" presStyleIdx="2" presStyleCnt="4">
        <dgm:presLayoutVars>
          <dgm:bulletEnabled val="1"/>
        </dgm:presLayoutVars>
      </dgm:prSet>
      <dgm:spPr/>
      <dgm:t>
        <a:bodyPr/>
        <a:lstStyle/>
        <a:p>
          <a:endParaRPr lang="en-IE"/>
        </a:p>
      </dgm:t>
    </dgm:pt>
    <dgm:pt modelId="{75715D5E-9EF3-4114-B849-08F1F5011F86}" type="pres">
      <dgm:prSet presAssocID="{B6450292-9C14-42F4-BC6C-1FDABE7D685E}" presName="sibTrans" presStyleLbl="sibTrans2D1" presStyleIdx="0" presStyleCnt="0"/>
      <dgm:spPr/>
      <dgm:t>
        <a:bodyPr/>
        <a:lstStyle/>
        <a:p>
          <a:endParaRPr lang="en-IE"/>
        </a:p>
      </dgm:t>
    </dgm:pt>
    <dgm:pt modelId="{8D0EDCC0-340A-49ED-9FBB-68D4527D31A7}" type="pres">
      <dgm:prSet presAssocID="{75E891B5-FED1-4D27-8242-BDB1AEEA31C8}" presName="compNode" presStyleCnt="0"/>
      <dgm:spPr/>
    </dgm:pt>
    <dgm:pt modelId="{3910142A-E926-43FC-80B7-F9D35126E51B}" type="pres">
      <dgm:prSet presAssocID="{75E891B5-FED1-4D27-8242-BDB1AEEA31C8}" presName="pictRect" presStyleLbl="node1" presStyleIdx="3" presStyleCnt="4" custFlipHor="1" custScaleX="49206" custScaleY="52272" custLinFactX="86142" custLinFactY="-100000" custLinFactNeighborX="100000" custLinFactNeighborY="-185132"/>
      <dgm:spPr>
        <a:blipFill>
          <a:blip xmlns:r="http://schemas.openxmlformats.org/officeDocument/2006/relationships" r:embed="rId4">
            <a:extLst>
              <a:ext uri="{28A0092B-C50C-407E-A947-70E740481C1C}">
                <a14:useLocalDpi xmlns:a14="http://schemas.microsoft.com/office/drawing/2010/main" val="0"/>
              </a:ext>
            </a:extLst>
          </a:blip>
          <a:srcRect/>
          <a:stretch>
            <a:fillRect t="-46000" b="-46000"/>
          </a:stretch>
        </a:blipFill>
      </dgm:spPr>
      <dgm:t>
        <a:bodyPr/>
        <a:lstStyle/>
        <a:p>
          <a:endParaRPr lang="en-IE"/>
        </a:p>
      </dgm:t>
    </dgm:pt>
    <dgm:pt modelId="{EBE0013D-07B8-4720-A9FE-A06D1AEC8663}" type="pres">
      <dgm:prSet presAssocID="{75E891B5-FED1-4D27-8242-BDB1AEEA31C8}" presName="textRect" presStyleLbl="revTx" presStyleIdx="3" presStyleCnt="4">
        <dgm:presLayoutVars>
          <dgm:bulletEnabled val="1"/>
        </dgm:presLayoutVars>
      </dgm:prSet>
      <dgm:spPr/>
      <dgm:t>
        <a:bodyPr/>
        <a:lstStyle/>
        <a:p>
          <a:endParaRPr lang="en-IE"/>
        </a:p>
      </dgm:t>
    </dgm:pt>
  </dgm:ptLst>
  <dgm:cxnLst>
    <dgm:cxn modelId="{5E71896B-BC9E-4C28-88BE-CCA5213C90BB}" srcId="{74CB5EAC-C5AF-4C6B-9D95-2D0DFF443135}" destId="{736D228C-6CC6-4AA3-A5A9-314DD73458E7}" srcOrd="2" destOrd="0" parTransId="{AAB266DD-1B6E-4E83-8F5C-E2125C96545E}" sibTransId="{B6450292-9C14-42F4-BC6C-1FDABE7D685E}"/>
    <dgm:cxn modelId="{7A2ED7C6-79CF-4FEC-A2BB-A6652DE48D96}" type="presOf" srcId="{A4871853-A660-4A7C-9B98-68CCADE83B0E}" destId="{AF9461AE-BCD5-4AEA-BE43-FB33D90521E7}" srcOrd="0" destOrd="0" presId="urn:microsoft.com/office/officeart/2005/8/layout/pList1"/>
    <dgm:cxn modelId="{A18B978E-5B10-4A4F-8217-773C22C9135F}" type="presOf" srcId="{74CB5EAC-C5AF-4C6B-9D95-2D0DFF443135}" destId="{04E2B460-B4EC-401A-884A-EB02BC8671B0}" srcOrd="0" destOrd="0" presId="urn:microsoft.com/office/officeart/2005/8/layout/pList1"/>
    <dgm:cxn modelId="{954A2C34-9B48-4E3D-805D-BD956ED5084D}" type="presOf" srcId="{D5F50291-E4EB-4CF2-9C7F-68B6FE949845}" destId="{A887B46C-5628-47ED-86A0-E5276A9CE4C7}" srcOrd="0" destOrd="0" presId="urn:microsoft.com/office/officeart/2005/8/layout/pList1"/>
    <dgm:cxn modelId="{FDD4AB49-3E45-4987-8B18-F0D07F4F01C5}" type="presOf" srcId="{75E891B5-FED1-4D27-8242-BDB1AEEA31C8}" destId="{EBE0013D-07B8-4720-A9FE-A06D1AEC8663}" srcOrd="0" destOrd="0" presId="urn:microsoft.com/office/officeart/2005/8/layout/pList1"/>
    <dgm:cxn modelId="{ECCB35FE-F809-4FED-BF31-F3619935EBEF}" srcId="{74CB5EAC-C5AF-4C6B-9D95-2D0DFF443135}" destId="{75E891B5-FED1-4D27-8242-BDB1AEEA31C8}" srcOrd="3" destOrd="0" parTransId="{A9DE3CB7-15FB-4C11-A3B6-43F93F1F47E0}" sibTransId="{3AA35FCC-C0D1-4608-837C-CBC1E73F8C17}"/>
    <dgm:cxn modelId="{1AAB46C8-7A89-4F01-9D73-403080F855FD}" type="presOf" srcId="{B6450292-9C14-42F4-BC6C-1FDABE7D685E}" destId="{75715D5E-9EF3-4114-B849-08F1F5011F86}" srcOrd="0" destOrd="0" presId="urn:microsoft.com/office/officeart/2005/8/layout/pList1"/>
    <dgm:cxn modelId="{37B2C1B1-DFEA-4F9A-AE29-DAD9C74281DC}" type="presOf" srcId="{736D228C-6CC6-4AA3-A5A9-314DD73458E7}" destId="{ED63C9AE-F703-46D8-9A61-FF53B977F5DE}" srcOrd="0" destOrd="0" presId="urn:microsoft.com/office/officeart/2005/8/layout/pList1"/>
    <dgm:cxn modelId="{4F9F2FC9-F07B-41BE-AD59-5A6549F762AC}" srcId="{74CB5EAC-C5AF-4C6B-9D95-2D0DFF443135}" destId="{F9B76528-0974-4A49-AB77-FB7A95DAFC36}" srcOrd="1" destOrd="0" parTransId="{DAABD500-8606-4B43-A2FE-035D5E8CC75A}" sibTransId="{A4871853-A660-4A7C-9B98-68CCADE83B0E}"/>
    <dgm:cxn modelId="{B245456C-6A07-494F-BD8E-B6B9B14291B9}" type="presOf" srcId="{559B0668-8F1C-469E-A799-0857EACC4704}" destId="{5F8738C0-9F9E-44EA-828F-96CA7B9718CD}" srcOrd="0" destOrd="0" presId="urn:microsoft.com/office/officeart/2005/8/layout/pList1"/>
    <dgm:cxn modelId="{4669CBED-7FE2-42EA-8F30-65162D8D01BE}" srcId="{74CB5EAC-C5AF-4C6B-9D95-2D0DFF443135}" destId="{D5F50291-E4EB-4CF2-9C7F-68B6FE949845}" srcOrd="0" destOrd="0" parTransId="{ACEF278C-A096-480A-91AE-C6ECF692CF8D}" sibTransId="{559B0668-8F1C-469E-A799-0857EACC4704}"/>
    <dgm:cxn modelId="{17CDB4EC-7E97-43ED-8EB1-19C6D4DA90F4}" type="presOf" srcId="{F9B76528-0974-4A49-AB77-FB7A95DAFC36}" destId="{E7584D9C-C9EF-43C9-A037-6644C714D9CF}" srcOrd="0" destOrd="0" presId="urn:microsoft.com/office/officeart/2005/8/layout/pList1"/>
    <dgm:cxn modelId="{899EF319-0573-4C43-8CFB-07441E21F648}" type="presParOf" srcId="{04E2B460-B4EC-401A-884A-EB02BC8671B0}" destId="{163459FE-9D29-4DE7-9D73-906AD6B67DD5}" srcOrd="0" destOrd="0" presId="urn:microsoft.com/office/officeart/2005/8/layout/pList1"/>
    <dgm:cxn modelId="{B37C3AA0-1852-492E-8291-8D6520AB0E33}" type="presParOf" srcId="{163459FE-9D29-4DE7-9D73-906AD6B67DD5}" destId="{680DB159-F230-441F-984B-0930D99F5455}" srcOrd="0" destOrd="0" presId="urn:microsoft.com/office/officeart/2005/8/layout/pList1"/>
    <dgm:cxn modelId="{EE28520D-5D7E-42FE-A126-2D623BA9A7A4}" type="presParOf" srcId="{163459FE-9D29-4DE7-9D73-906AD6B67DD5}" destId="{A887B46C-5628-47ED-86A0-E5276A9CE4C7}" srcOrd="1" destOrd="0" presId="urn:microsoft.com/office/officeart/2005/8/layout/pList1"/>
    <dgm:cxn modelId="{F31375CD-EA4D-4991-B0C2-2C7CC0AE42CE}" type="presParOf" srcId="{04E2B460-B4EC-401A-884A-EB02BC8671B0}" destId="{5F8738C0-9F9E-44EA-828F-96CA7B9718CD}" srcOrd="1" destOrd="0" presId="urn:microsoft.com/office/officeart/2005/8/layout/pList1"/>
    <dgm:cxn modelId="{A9C1A73E-610C-4D10-B3A2-D6B0EC29CF68}" type="presParOf" srcId="{04E2B460-B4EC-401A-884A-EB02BC8671B0}" destId="{30B869CC-DF8E-4DBD-AA41-67274D6F4C31}" srcOrd="2" destOrd="0" presId="urn:microsoft.com/office/officeart/2005/8/layout/pList1"/>
    <dgm:cxn modelId="{59B379B1-F5DC-45D0-89CD-C9D642CE3825}" type="presParOf" srcId="{30B869CC-DF8E-4DBD-AA41-67274D6F4C31}" destId="{D4CE1C62-1C2F-4028-8D5A-CA1CE569CDF3}" srcOrd="0" destOrd="0" presId="urn:microsoft.com/office/officeart/2005/8/layout/pList1"/>
    <dgm:cxn modelId="{BACF5BD5-CD21-4DEA-A004-4D6D9CD25F5F}" type="presParOf" srcId="{30B869CC-DF8E-4DBD-AA41-67274D6F4C31}" destId="{E7584D9C-C9EF-43C9-A037-6644C714D9CF}" srcOrd="1" destOrd="0" presId="urn:microsoft.com/office/officeart/2005/8/layout/pList1"/>
    <dgm:cxn modelId="{F9BFB555-11C6-4651-BE7C-BAB0D3D717C9}" type="presParOf" srcId="{04E2B460-B4EC-401A-884A-EB02BC8671B0}" destId="{AF9461AE-BCD5-4AEA-BE43-FB33D90521E7}" srcOrd="3" destOrd="0" presId="urn:microsoft.com/office/officeart/2005/8/layout/pList1"/>
    <dgm:cxn modelId="{B652F0A9-C676-4143-8647-CE2A2D3366E6}" type="presParOf" srcId="{04E2B460-B4EC-401A-884A-EB02BC8671B0}" destId="{56FB38F1-9847-498E-BBB3-8E82EA277AE6}" srcOrd="4" destOrd="0" presId="urn:microsoft.com/office/officeart/2005/8/layout/pList1"/>
    <dgm:cxn modelId="{A5AFD2EE-9A3D-48A5-A02A-E081C3F27C9D}" type="presParOf" srcId="{56FB38F1-9847-498E-BBB3-8E82EA277AE6}" destId="{DE4FE619-BB22-45A3-A5C8-EFFDACD7874D}" srcOrd="0" destOrd="0" presId="urn:microsoft.com/office/officeart/2005/8/layout/pList1"/>
    <dgm:cxn modelId="{27F0B7B7-3EAC-48B8-A8E0-B4F37536FD0C}" type="presParOf" srcId="{56FB38F1-9847-498E-BBB3-8E82EA277AE6}" destId="{ED63C9AE-F703-46D8-9A61-FF53B977F5DE}" srcOrd="1" destOrd="0" presId="urn:microsoft.com/office/officeart/2005/8/layout/pList1"/>
    <dgm:cxn modelId="{9D36DEAF-3FC9-4150-9A2F-6E8E12EB7770}" type="presParOf" srcId="{04E2B460-B4EC-401A-884A-EB02BC8671B0}" destId="{75715D5E-9EF3-4114-B849-08F1F5011F86}" srcOrd="5" destOrd="0" presId="urn:microsoft.com/office/officeart/2005/8/layout/pList1"/>
    <dgm:cxn modelId="{81603A86-6872-4DCA-9CF3-5F3CA89748F5}" type="presParOf" srcId="{04E2B460-B4EC-401A-884A-EB02BC8671B0}" destId="{8D0EDCC0-340A-49ED-9FBB-68D4527D31A7}" srcOrd="6" destOrd="0" presId="urn:microsoft.com/office/officeart/2005/8/layout/pList1"/>
    <dgm:cxn modelId="{90C0030B-4F0A-4727-A5B9-A59DCCC172FF}" type="presParOf" srcId="{8D0EDCC0-340A-49ED-9FBB-68D4527D31A7}" destId="{3910142A-E926-43FC-80B7-F9D35126E51B}" srcOrd="0" destOrd="0" presId="urn:microsoft.com/office/officeart/2005/8/layout/pList1"/>
    <dgm:cxn modelId="{E30BD85B-8955-4779-9B43-59FC0C6EE5ED}" type="presParOf" srcId="{8D0EDCC0-340A-49ED-9FBB-68D4527D31A7}" destId="{EBE0013D-07B8-4720-A9FE-A06D1AEC8663}"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BDF85A-A4CF-442D-BD78-207B4021C64C}" type="doc">
      <dgm:prSet loTypeId="urn:microsoft.com/office/officeart/2005/8/layout/vList2" loCatId="list" qsTypeId="urn:microsoft.com/office/officeart/2005/8/quickstyle/3d1" qsCatId="3D" csTypeId="urn:microsoft.com/office/officeart/2005/8/colors/accent1_2" csCatId="accent1"/>
      <dgm:spPr/>
      <dgm:t>
        <a:bodyPr/>
        <a:lstStyle/>
        <a:p>
          <a:endParaRPr lang="en-IE"/>
        </a:p>
      </dgm:t>
    </dgm:pt>
    <dgm:pt modelId="{B4E3991B-7859-401F-8A26-D67D70E71AC1}">
      <dgm:prSet/>
      <dgm:spPr/>
      <dgm:t>
        <a:bodyPr/>
        <a:lstStyle/>
        <a:p>
          <a:pPr rtl="0"/>
          <a:r>
            <a:rPr lang="en-IE" b="1" smtClean="0"/>
            <a:t>THIRD LEVEL ENTRY REQUIREMENTS</a:t>
          </a:r>
          <a:endParaRPr lang="en-IE"/>
        </a:p>
      </dgm:t>
    </dgm:pt>
    <dgm:pt modelId="{8190AC2F-20EE-458A-B170-E64A734F8CAC}" type="parTrans" cxnId="{24238F74-8039-4074-AFC9-2523E2B63DBD}">
      <dgm:prSet/>
      <dgm:spPr/>
      <dgm:t>
        <a:bodyPr/>
        <a:lstStyle/>
        <a:p>
          <a:endParaRPr lang="en-IE"/>
        </a:p>
      </dgm:t>
    </dgm:pt>
    <dgm:pt modelId="{C7164E78-9DA4-4675-BBDF-059DA30836BE}" type="sibTrans" cxnId="{24238F74-8039-4074-AFC9-2523E2B63DBD}">
      <dgm:prSet/>
      <dgm:spPr/>
      <dgm:t>
        <a:bodyPr/>
        <a:lstStyle/>
        <a:p>
          <a:endParaRPr lang="en-IE"/>
        </a:p>
      </dgm:t>
    </dgm:pt>
    <dgm:pt modelId="{35A7779A-5F53-4C03-AA28-6D5AE587FF8B}" type="pres">
      <dgm:prSet presAssocID="{38BDF85A-A4CF-442D-BD78-207B4021C64C}" presName="linear" presStyleCnt="0">
        <dgm:presLayoutVars>
          <dgm:animLvl val="lvl"/>
          <dgm:resizeHandles val="exact"/>
        </dgm:presLayoutVars>
      </dgm:prSet>
      <dgm:spPr/>
      <dgm:t>
        <a:bodyPr/>
        <a:lstStyle/>
        <a:p>
          <a:endParaRPr lang="en-IE"/>
        </a:p>
      </dgm:t>
    </dgm:pt>
    <dgm:pt modelId="{C5553787-B4DC-4C5D-BA90-008913D7538E}" type="pres">
      <dgm:prSet presAssocID="{B4E3991B-7859-401F-8A26-D67D70E71AC1}" presName="parentText" presStyleLbl="node1" presStyleIdx="0" presStyleCnt="1">
        <dgm:presLayoutVars>
          <dgm:chMax val="0"/>
          <dgm:bulletEnabled val="1"/>
        </dgm:presLayoutVars>
      </dgm:prSet>
      <dgm:spPr/>
      <dgm:t>
        <a:bodyPr/>
        <a:lstStyle/>
        <a:p>
          <a:endParaRPr lang="en-IE"/>
        </a:p>
      </dgm:t>
    </dgm:pt>
  </dgm:ptLst>
  <dgm:cxnLst>
    <dgm:cxn modelId="{24238F74-8039-4074-AFC9-2523E2B63DBD}" srcId="{38BDF85A-A4CF-442D-BD78-207B4021C64C}" destId="{B4E3991B-7859-401F-8A26-D67D70E71AC1}" srcOrd="0" destOrd="0" parTransId="{8190AC2F-20EE-458A-B170-E64A734F8CAC}" sibTransId="{C7164E78-9DA4-4675-BBDF-059DA30836BE}"/>
    <dgm:cxn modelId="{0F12F18F-5925-47F1-9482-37E6D50B946C}" type="presOf" srcId="{38BDF85A-A4CF-442D-BD78-207B4021C64C}" destId="{35A7779A-5F53-4C03-AA28-6D5AE587FF8B}" srcOrd="0" destOrd="0" presId="urn:microsoft.com/office/officeart/2005/8/layout/vList2"/>
    <dgm:cxn modelId="{950DF9BA-2449-49E5-84FE-A6414303961E}" type="presOf" srcId="{B4E3991B-7859-401F-8A26-D67D70E71AC1}" destId="{C5553787-B4DC-4C5D-BA90-008913D7538E}" srcOrd="0" destOrd="0" presId="urn:microsoft.com/office/officeart/2005/8/layout/vList2"/>
    <dgm:cxn modelId="{5DC91611-850B-41D6-A97C-95F434CA715C}" type="presParOf" srcId="{35A7779A-5F53-4C03-AA28-6D5AE587FF8B}" destId="{C5553787-B4DC-4C5D-BA90-008913D7538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6DA892-ABA1-434C-9F49-9CF1A28A041A}"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IE"/>
        </a:p>
      </dgm:t>
    </dgm:pt>
    <dgm:pt modelId="{D82CF83B-6B8D-44B9-9A88-2D1E56433DD7}">
      <dgm:prSet custT="1"/>
      <dgm:spPr>
        <a:solidFill>
          <a:srgbClr val="FFFF00"/>
        </a:solidFill>
      </dgm:spPr>
      <dgm:t>
        <a:bodyPr/>
        <a:lstStyle/>
        <a:p>
          <a:pPr rtl="0"/>
          <a:r>
            <a:rPr lang="en-IE" sz="2800" dirty="0" smtClean="0"/>
            <a:t>Chemistry </a:t>
          </a:r>
          <a:r>
            <a:rPr lang="en-IE" sz="2000" dirty="0" smtClean="0"/>
            <a:t>Veterinary, Pharmacy, Medicine</a:t>
          </a:r>
        </a:p>
        <a:p>
          <a:pPr rtl="0"/>
          <a:r>
            <a:rPr lang="en-IE" sz="2000" dirty="0" smtClean="0"/>
            <a:t>Dietetics &amp; Food Science  </a:t>
          </a:r>
          <a:endParaRPr lang="en-IE" sz="2000" dirty="0"/>
        </a:p>
      </dgm:t>
    </dgm:pt>
    <dgm:pt modelId="{C59C6C4D-0191-4751-9559-6118F921CE33}" type="parTrans" cxnId="{F445E659-4F37-42AD-B797-25B6737E9E07}">
      <dgm:prSet/>
      <dgm:spPr/>
      <dgm:t>
        <a:bodyPr/>
        <a:lstStyle/>
        <a:p>
          <a:endParaRPr lang="en-IE"/>
        </a:p>
      </dgm:t>
    </dgm:pt>
    <dgm:pt modelId="{2D3F83DD-91FF-4452-835C-6055BD061026}" type="sibTrans" cxnId="{F445E659-4F37-42AD-B797-25B6737E9E07}">
      <dgm:prSet/>
      <dgm:spPr/>
      <dgm:t>
        <a:bodyPr/>
        <a:lstStyle/>
        <a:p>
          <a:endParaRPr lang="en-IE"/>
        </a:p>
      </dgm:t>
    </dgm:pt>
    <dgm:pt modelId="{3CC200F1-B8F3-4AB9-AB62-69FE91AA87F5}">
      <dgm:prSet/>
      <dgm:spPr/>
      <dgm:t>
        <a:bodyPr/>
        <a:lstStyle/>
        <a:p>
          <a:pPr rtl="0"/>
          <a:r>
            <a:rPr lang="en-IE" smtClean="0"/>
            <a:t>E.G.</a:t>
          </a:r>
          <a:endParaRPr lang="en-IE"/>
        </a:p>
      </dgm:t>
    </dgm:pt>
    <dgm:pt modelId="{0300EC3E-68BC-4161-82B3-4FA19008979B}" type="parTrans" cxnId="{9F6061A9-EBF7-4F57-8536-8EBA4A9CE4FF}">
      <dgm:prSet/>
      <dgm:spPr/>
      <dgm:t>
        <a:bodyPr/>
        <a:lstStyle/>
        <a:p>
          <a:endParaRPr lang="en-IE"/>
        </a:p>
      </dgm:t>
    </dgm:pt>
    <dgm:pt modelId="{C453D013-02A4-4222-8B8F-1A1C78FB5362}" type="sibTrans" cxnId="{9F6061A9-EBF7-4F57-8536-8EBA4A9CE4FF}">
      <dgm:prSet/>
      <dgm:spPr/>
      <dgm:t>
        <a:bodyPr/>
        <a:lstStyle/>
        <a:p>
          <a:endParaRPr lang="en-IE"/>
        </a:p>
      </dgm:t>
    </dgm:pt>
    <dgm:pt modelId="{6BCBD322-463B-4637-A9C8-B3964FC2A095}">
      <dgm:prSet/>
      <dgm:spPr>
        <a:solidFill>
          <a:srgbClr val="00B050"/>
        </a:solidFill>
      </dgm:spPr>
      <dgm:t>
        <a:bodyPr/>
        <a:lstStyle/>
        <a:p>
          <a:pPr rtl="0"/>
          <a:r>
            <a:rPr lang="en-IE" smtClean="0"/>
            <a:t>HC3 (55%) Irish for Primary Teaching</a:t>
          </a:r>
          <a:endParaRPr lang="en-IE"/>
        </a:p>
      </dgm:t>
    </dgm:pt>
    <dgm:pt modelId="{D95783D5-817E-4AC3-A84D-F690D5C1B1D0}" type="parTrans" cxnId="{594EC0BC-B70C-4377-B326-554C4E98477C}">
      <dgm:prSet/>
      <dgm:spPr/>
      <dgm:t>
        <a:bodyPr/>
        <a:lstStyle/>
        <a:p>
          <a:endParaRPr lang="en-IE"/>
        </a:p>
      </dgm:t>
    </dgm:pt>
    <dgm:pt modelId="{B33B9991-2E1B-41D4-9BDD-D23676527C5F}" type="sibTrans" cxnId="{594EC0BC-B70C-4377-B326-554C4E98477C}">
      <dgm:prSet/>
      <dgm:spPr/>
      <dgm:t>
        <a:bodyPr/>
        <a:lstStyle/>
        <a:p>
          <a:endParaRPr lang="en-IE"/>
        </a:p>
      </dgm:t>
    </dgm:pt>
    <dgm:pt modelId="{4B940D03-9880-4EE5-A908-353D86C42AD6}">
      <dgm:prSet/>
      <dgm:spPr>
        <a:solidFill>
          <a:srgbClr val="00B0F0"/>
        </a:solidFill>
      </dgm:spPr>
      <dgm:t>
        <a:bodyPr/>
        <a:lstStyle/>
        <a:p>
          <a:pPr rtl="0"/>
          <a:r>
            <a:rPr lang="en-IE" smtClean="0"/>
            <a:t>HC3 Maths for most Engineering Courses</a:t>
          </a:r>
          <a:endParaRPr lang="en-IE"/>
        </a:p>
      </dgm:t>
    </dgm:pt>
    <dgm:pt modelId="{1EAABB32-C220-4D1B-9DA6-F869DDC98CE0}" type="parTrans" cxnId="{83CDC409-DC67-4ED6-B4C1-0D6A6DCE1090}">
      <dgm:prSet/>
      <dgm:spPr/>
      <dgm:t>
        <a:bodyPr/>
        <a:lstStyle/>
        <a:p>
          <a:endParaRPr lang="en-IE"/>
        </a:p>
      </dgm:t>
    </dgm:pt>
    <dgm:pt modelId="{30CBD94F-725A-4ECE-AC31-132D2D11A60D}" type="sibTrans" cxnId="{83CDC409-DC67-4ED6-B4C1-0D6A6DCE1090}">
      <dgm:prSet/>
      <dgm:spPr/>
      <dgm:t>
        <a:bodyPr/>
        <a:lstStyle/>
        <a:p>
          <a:endParaRPr lang="en-IE"/>
        </a:p>
      </dgm:t>
    </dgm:pt>
    <dgm:pt modelId="{4069AFC5-F36E-4DB3-83E0-74C4F3D2A32D}">
      <dgm:prSet/>
      <dgm:spPr>
        <a:solidFill>
          <a:srgbClr val="FF3300"/>
        </a:solidFill>
      </dgm:spPr>
      <dgm:t>
        <a:bodyPr/>
        <a:lstStyle/>
        <a:p>
          <a:pPr rtl="0"/>
          <a:r>
            <a:rPr lang="en-IE" dirty="0" smtClean="0"/>
            <a:t>2 Science Subjects for General Science at Trinity</a:t>
          </a:r>
          <a:endParaRPr lang="en-IE" dirty="0"/>
        </a:p>
      </dgm:t>
    </dgm:pt>
    <dgm:pt modelId="{BD44E369-B834-47D5-A96A-8A734F29F868}" type="parTrans" cxnId="{1963F008-2EF6-484C-8780-645412F7ED0B}">
      <dgm:prSet/>
      <dgm:spPr/>
      <dgm:t>
        <a:bodyPr/>
        <a:lstStyle/>
        <a:p>
          <a:endParaRPr lang="en-IE"/>
        </a:p>
      </dgm:t>
    </dgm:pt>
    <dgm:pt modelId="{56406571-6900-4D85-9228-9CCAC840C645}" type="sibTrans" cxnId="{1963F008-2EF6-484C-8780-645412F7ED0B}">
      <dgm:prSet/>
      <dgm:spPr/>
      <dgm:t>
        <a:bodyPr/>
        <a:lstStyle/>
        <a:p>
          <a:endParaRPr lang="en-IE"/>
        </a:p>
      </dgm:t>
    </dgm:pt>
    <dgm:pt modelId="{E7966609-387B-405A-9CE7-3BA104ACD785}">
      <dgm:prSet/>
      <dgm:spPr>
        <a:solidFill>
          <a:srgbClr val="6666FF"/>
        </a:solidFill>
      </dgm:spPr>
      <dgm:t>
        <a:bodyPr/>
        <a:lstStyle/>
        <a:p>
          <a:pPr rtl="0"/>
          <a:r>
            <a:rPr lang="en-IE" dirty="0" smtClean="0"/>
            <a:t>3</a:t>
          </a:r>
          <a:r>
            <a:rPr lang="en-IE" baseline="30000" dirty="0" smtClean="0"/>
            <a:t>rd</a:t>
          </a:r>
          <a:r>
            <a:rPr lang="en-IE" dirty="0" smtClean="0"/>
            <a:t> Language for all NUI (</a:t>
          </a:r>
          <a:r>
            <a:rPr lang="en-IE" dirty="0" err="1" smtClean="0"/>
            <a:t>NUIMaynooth</a:t>
          </a:r>
          <a:r>
            <a:rPr lang="en-IE" dirty="0" smtClean="0"/>
            <a:t>, </a:t>
          </a:r>
          <a:r>
            <a:rPr lang="en-IE" dirty="0" err="1" smtClean="0"/>
            <a:t>Galway,Limerick</a:t>
          </a:r>
          <a:r>
            <a:rPr lang="en-IE" dirty="0" smtClean="0"/>
            <a:t>, DCU,UCD)</a:t>
          </a:r>
          <a:endParaRPr lang="en-IE" dirty="0"/>
        </a:p>
      </dgm:t>
    </dgm:pt>
    <dgm:pt modelId="{B795DFDE-2D19-4D07-AA90-D98473215710}" type="parTrans" cxnId="{BBCFB317-E85F-455E-AEC3-D959260D315A}">
      <dgm:prSet/>
      <dgm:spPr/>
      <dgm:t>
        <a:bodyPr/>
        <a:lstStyle/>
        <a:p>
          <a:endParaRPr lang="en-IE"/>
        </a:p>
      </dgm:t>
    </dgm:pt>
    <dgm:pt modelId="{327980ED-B2CB-4A1E-A31A-0785EC3F1EC4}" type="sibTrans" cxnId="{BBCFB317-E85F-455E-AEC3-D959260D315A}">
      <dgm:prSet/>
      <dgm:spPr/>
      <dgm:t>
        <a:bodyPr/>
        <a:lstStyle/>
        <a:p>
          <a:endParaRPr lang="en-IE"/>
        </a:p>
      </dgm:t>
    </dgm:pt>
    <dgm:pt modelId="{1DAE19B8-9982-4CCF-8C3B-889D220C2B61}">
      <dgm:prSet/>
      <dgm:spPr>
        <a:solidFill>
          <a:schemeClr val="accent2">
            <a:lumMod val="60000"/>
            <a:lumOff val="40000"/>
          </a:schemeClr>
        </a:solidFill>
      </dgm:spPr>
      <dgm:t>
        <a:bodyPr/>
        <a:lstStyle/>
        <a:p>
          <a:pPr rtl="0"/>
          <a:r>
            <a:rPr lang="en-IE" dirty="0" smtClean="0"/>
            <a:t> HC3 in Music for </a:t>
          </a:r>
          <a:r>
            <a:rPr lang="en-IE" dirty="0" err="1" smtClean="0"/>
            <a:t>Muisc</a:t>
          </a:r>
          <a:r>
            <a:rPr lang="en-IE" dirty="0" smtClean="0"/>
            <a:t> </a:t>
          </a:r>
          <a:r>
            <a:rPr lang="en-IE" dirty="0" err="1" smtClean="0"/>
            <a:t>Eduaction</a:t>
          </a:r>
          <a:r>
            <a:rPr lang="en-IE" dirty="0" smtClean="0"/>
            <a:t> </a:t>
          </a:r>
          <a:endParaRPr lang="en-IE" dirty="0"/>
        </a:p>
      </dgm:t>
    </dgm:pt>
    <dgm:pt modelId="{AAE32C93-7BC5-47F5-B358-C2FFCFA5A887}" type="parTrans" cxnId="{FEE1A27F-8796-4E0E-91ED-F323E4701037}">
      <dgm:prSet/>
      <dgm:spPr/>
      <dgm:t>
        <a:bodyPr/>
        <a:lstStyle/>
        <a:p>
          <a:endParaRPr lang="en-IE"/>
        </a:p>
      </dgm:t>
    </dgm:pt>
    <dgm:pt modelId="{ADF48575-1C10-463D-AF06-954EB0289734}" type="sibTrans" cxnId="{FEE1A27F-8796-4E0E-91ED-F323E4701037}">
      <dgm:prSet/>
      <dgm:spPr/>
      <dgm:t>
        <a:bodyPr/>
        <a:lstStyle/>
        <a:p>
          <a:endParaRPr lang="en-IE"/>
        </a:p>
      </dgm:t>
    </dgm:pt>
    <dgm:pt modelId="{8E9ADBD3-8A2C-4EB9-BC7B-280379C53C29}">
      <dgm:prSet/>
      <dgm:spPr>
        <a:solidFill>
          <a:srgbClr val="92D050"/>
        </a:solidFill>
      </dgm:spPr>
      <dgm:t>
        <a:bodyPr/>
        <a:lstStyle/>
        <a:p>
          <a:pPr rtl="0"/>
          <a:r>
            <a:rPr lang="en-IE" dirty="0" smtClean="0"/>
            <a:t>OB3 in Maths Geomatics DIT</a:t>
          </a:r>
          <a:endParaRPr lang="en-IE" dirty="0"/>
        </a:p>
      </dgm:t>
    </dgm:pt>
    <dgm:pt modelId="{25F068A8-5D0F-40A7-B107-47CBE1F5BF46}" type="parTrans" cxnId="{58817528-E50E-4F80-9C11-23DEB8485ED7}">
      <dgm:prSet/>
      <dgm:spPr/>
      <dgm:t>
        <a:bodyPr/>
        <a:lstStyle/>
        <a:p>
          <a:endParaRPr lang="en-IE"/>
        </a:p>
      </dgm:t>
    </dgm:pt>
    <dgm:pt modelId="{5C6011B3-6141-4197-A48E-12C340EC8F85}" type="sibTrans" cxnId="{58817528-E50E-4F80-9C11-23DEB8485ED7}">
      <dgm:prSet/>
      <dgm:spPr/>
      <dgm:t>
        <a:bodyPr/>
        <a:lstStyle/>
        <a:p>
          <a:endParaRPr lang="en-IE"/>
        </a:p>
      </dgm:t>
    </dgm:pt>
    <dgm:pt modelId="{78B2FBBC-F255-408C-AE3E-BF7E24F203B1}">
      <dgm:prSet/>
      <dgm:spPr>
        <a:solidFill>
          <a:schemeClr val="accent2"/>
        </a:solidFill>
      </dgm:spPr>
      <dgm:t>
        <a:bodyPr/>
        <a:lstStyle/>
        <a:p>
          <a:pPr rtl="0"/>
          <a:r>
            <a:rPr lang="en-IE" dirty="0" smtClean="0"/>
            <a:t>HC3 Biology</a:t>
          </a:r>
        </a:p>
        <a:p>
          <a:pPr rtl="0"/>
          <a:r>
            <a:rPr lang="en-IE" dirty="0" smtClean="0"/>
            <a:t>In Trinity</a:t>
          </a:r>
          <a:endParaRPr lang="en-IE" dirty="0"/>
        </a:p>
      </dgm:t>
    </dgm:pt>
    <dgm:pt modelId="{2A68511D-1DD2-4797-97C2-9FB99DE1298F}" type="parTrans" cxnId="{D71B4D42-5FC7-44AD-AC12-EC2609491E56}">
      <dgm:prSet/>
      <dgm:spPr/>
    </dgm:pt>
    <dgm:pt modelId="{C17B7373-BC7B-4C47-9896-0D7537C8C51B}" type="sibTrans" cxnId="{D71B4D42-5FC7-44AD-AC12-EC2609491E56}">
      <dgm:prSet/>
      <dgm:spPr/>
    </dgm:pt>
    <dgm:pt modelId="{AB414BD2-F4F0-4737-B9C5-A0ADB86E162E}" type="pres">
      <dgm:prSet presAssocID="{B86DA892-ABA1-434C-9F49-9CF1A28A041A}" presName="diagram" presStyleCnt="0">
        <dgm:presLayoutVars>
          <dgm:dir/>
          <dgm:resizeHandles val="exact"/>
        </dgm:presLayoutVars>
      </dgm:prSet>
      <dgm:spPr/>
      <dgm:t>
        <a:bodyPr/>
        <a:lstStyle/>
        <a:p>
          <a:endParaRPr lang="en-IE"/>
        </a:p>
      </dgm:t>
    </dgm:pt>
    <dgm:pt modelId="{6530D36B-08CB-4992-92A4-19F2919FAE7C}" type="pres">
      <dgm:prSet presAssocID="{D82CF83B-6B8D-44B9-9A88-2D1E56433DD7}" presName="node" presStyleLbl="node1" presStyleIdx="0" presStyleCnt="9">
        <dgm:presLayoutVars>
          <dgm:bulletEnabled val="1"/>
        </dgm:presLayoutVars>
      </dgm:prSet>
      <dgm:spPr/>
      <dgm:t>
        <a:bodyPr/>
        <a:lstStyle/>
        <a:p>
          <a:endParaRPr lang="en-IE"/>
        </a:p>
      </dgm:t>
    </dgm:pt>
    <dgm:pt modelId="{81F7E69B-318B-480E-9133-85E4AAD7307B}" type="pres">
      <dgm:prSet presAssocID="{2D3F83DD-91FF-4452-835C-6055BD061026}" presName="sibTrans" presStyleCnt="0"/>
      <dgm:spPr/>
    </dgm:pt>
    <dgm:pt modelId="{2383ACFD-79FB-485D-9F2E-EF3ACD73E24D}" type="pres">
      <dgm:prSet presAssocID="{3CC200F1-B8F3-4AB9-AB62-69FE91AA87F5}" presName="node" presStyleLbl="node1" presStyleIdx="1" presStyleCnt="9">
        <dgm:presLayoutVars>
          <dgm:bulletEnabled val="1"/>
        </dgm:presLayoutVars>
      </dgm:prSet>
      <dgm:spPr/>
      <dgm:t>
        <a:bodyPr/>
        <a:lstStyle/>
        <a:p>
          <a:endParaRPr lang="en-IE"/>
        </a:p>
      </dgm:t>
    </dgm:pt>
    <dgm:pt modelId="{207C2DF5-71C8-45B2-85F0-5F7923AB9424}" type="pres">
      <dgm:prSet presAssocID="{C453D013-02A4-4222-8B8F-1A1C78FB5362}" presName="sibTrans" presStyleCnt="0"/>
      <dgm:spPr/>
    </dgm:pt>
    <dgm:pt modelId="{90E05E0D-E224-4BE9-AFA2-7198F85908BA}" type="pres">
      <dgm:prSet presAssocID="{6BCBD322-463B-4637-A9C8-B3964FC2A095}" presName="node" presStyleLbl="node1" presStyleIdx="2" presStyleCnt="9">
        <dgm:presLayoutVars>
          <dgm:bulletEnabled val="1"/>
        </dgm:presLayoutVars>
      </dgm:prSet>
      <dgm:spPr/>
      <dgm:t>
        <a:bodyPr/>
        <a:lstStyle/>
        <a:p>
          <a:endParaRPr lang="en-IE"/>
        </a:p>
      </dgm:t>
    </dgm:pt>
    <dgm:pt modelId="{252EB850-9464-433E-8844-9603B9F5F625}" type="pres">
      <dgm:prSet presAssocID="{B33B9991-2E1B-41D4-9BDD-D23676527C5F}" presName="sibTrans" presStyleCnt="0"/>
      <dgm:spPr/>
    </dgm:pt>
    <dgm:pt modelId="{C38B9BE5-36BE-4E10-9892-F3D7A45FE522}" type="pres">
      <dgm:prSet presAssocID="{4B940D03-9880-4EE5-A908-353D86C42AD6}" presName="node" presStyleLbl="node1" presStyleIdx="3" presStyleCnt="9">
        <dgm:presLayoutVars>
          <dgm:bulletEnabled val="1"/>
        </dgm:presLayoutVars>
      </dgm:prSet>
      <dgm:spPr/>
      <dgm:t>
        <a:bodyPr/>
        <a:lstStyle/>
        <a:p>
          <a:endParaRPr lang="en-IE"/>
        </a:p>
      </dgm:t>
    </dgm:pt>
    <dgm:pt modelId="{0F7F927B-AF04-4CCB-B114-68BD73517585}" type="pres">
      <dgm:prSet presAssocID="{30CBD94F-725A-4ECE-AC31-132D2D11A60D}" presName="sibTrans" presStyleCnt="0"/>
      <dgm:spPr/>
    </dgm:pt>
    <dgm:pt modelId="{E6B7CF92-5185-4883-94D4-E36710BD7FAC}" type="pres">
      <dgm:prSet presAssocID="{4069AFC5-F36E-4DB3-83E0-74C4F3D2A32D}" presName="node" presStyleLbl="node1" presStyleIdx="4" presStyleCnt="9">
        <dgm:presLayoutVars>
          <dgm:bulletEnabled val="1"/>
        </dgm:presLayoutVars>
      </dgm:prSet>
      <dgm:spPr/>
      <dgm:t>
        <a:bodyPr/>
        <a:lstStyle/>
        <a:p>
          <a:endParaRPr lang="en-IE"/>
        </a:p>
      </dgm:t>
    </dgm:pt>
    <dgm:pt modelId="{28CBD835-C27B-4C85-99AF-C56DE382A90C}" type="pres">
      <dgm:prSet presAssocID="{56406571-6900-4D85-9228-9CCAC840C645}" presName="sibTrans" presStyleCnt="0"/>
      <dgm:spPr/>
    </dgm:pt>
    <dgm:pt modelId="{BB803798-D7B8-43E8-8DA7-93DA604A5F56}" type="pres">
      <dgm:prSet presAssocID="{E7966609-387B-405A-9CE7-3BA104ACD785}" presName="node" presStyleLbl="node1" presStyleIdx="5" presStyleCnt="9">
        <dgm:presLayoutVars>
          <dgm:bulletEnabled val="1"/>
        </dgm:presLayoutVars>
      </dgm:prSet>
      <dgm:spPr/>
      <dgm:t>
        <a:bodyPr/>
        <a:lstStyle/>
        <a:p>
          <a:endParaRPr lang="en-IE"/>
        </a:p>
      </dgm:t>
    </dgm:pt>
    <dgm:pt modelId="{EA23A425-33A2-42A8-B4EF-9B578E54516F}" type="pres">
      <dgm:prSet presAssocID="{327980ED-B2CB-4A1E-A31A-0785EC3F1EC4}" presName="sibTrans" presStyleCnt="0"/>
      <dgm:spPr/>
    </dgm:pt>
    <dgm:pt modelId="{8F643F3B-1F43-4DBA-833B-DBE20FEF916C}" type="pres">
      <dgm:prSet presAssocID="{1DAE19B8-9982-4CCF-8C3B-889D220C2B61}" presName="node" presStyleLbl="node1" presStyleIdx="6" presStyleCnt="9">
        <dgm:presLayoutVars>
          <dgm:bulletEnabled val="1"/>
        </dgm:presLayoutVars>
      </dgm:prSet>
      <dgm:spPr/>
      <dgm:t>
        <a:bodyPr/>
        <a:lstStyle/>
        <a:p>
          <a:endParaRPr lang="en-IE"/>
        </a:p>
      </dgm:t>
    </dgm:pt>
    <dgm:pt modelId="{5A618811-C088-4ABC-962E-AABC688FBC09}" type="pres">
      <dgm:prSet presAssocID="{ADF48575-1C10-463D-AF06-954EB0289734}" presName="sibTrans" presStyleCnt="0"/>
      <dgm:spPr/>
    </dgm:pt>
    <dgm:pt modelId="{980A4A35-B53B-4B20-BCAC-8C3792972264}" type="pres">
      <dgm:prSet presAssocID="{8E9ADBD3-8A2C-4EB9-BC7B-280379C53C29}" presName="node" presStyleLbl="node1" presStyleIdx="7" presStyleCnt="9">
        <dgm:presLayoutVars>
          <dgm:bulletEnabled val="1"/>
        </dgm:presLayoutVars>
      </dgm:prSet>
      <dgm:spPr/>
      <dgm:t>
        <a:bodyPr/>
        <a:lstStyle/>
        <a:p>
          <a:endParaRPr lang="en-IE"/>
        </a:p>
      </dgm:t>
    </dgm:pt>
    <dgm:pt modelId="{01076A67-BCCA-4A5C-B0D4-1E694AC11070}" type="pres">
      <dgm:prSet presAssocID="{5C6011B3-6141-4197-A48E-12C340EC8F85}" presName="sibTrans" presStyleCnt="0"/>
      <dgm:spPr/>
    </dgm:pt>
    <dgm:pt modelId="{08206DA1-3DB5-4E20-92A6-0A5DC5DFA3E6}" type="pres">
      <dgm:prSet presAssocID="{78B2FBBC-F255-408C-AE3E-BF7E24F203B1}" presName="node" presStyleLbl="node1" presStyleIdx="8" presStyleCnt="9">
        <dgm:presLayoutVars>
          <dgm:bulletEnabled val="1"/>
        </dgm:presLayoutVars>
      </dgm:prSet>
      <dgm:spPr/>
      <dgm:t>
        <a:bodyPr/>
        <a:lstStyle/>
        <a:p>
          <a:endParaRPr lang="en-IE"/>
        </a:p>
      </dgm:t>
    </dgm:pt>
  </dgm:ptLst>
  <dgm:cxnLst>
    <dgm:cxn modelId="{FEE1A27F-8796-4E0E-91ED-F323E4701037}" srcId="{B86DA892-ABA1-434C-9F49-9CF1A28A041A}" destId="{1DAE19B8-9982-4CCF-8C3B-889D220C2B61}" srcOrd="6" destOrd="0" parTransId="{AAE32C93-7BC5-47F5-B358-C2FFCFA5A887}" sibTransId="{ADF48575-1C10-463D-AF06-954EB0289734}"/>
    <dgm:cxn modelId="{58817528-E50E-4F80-9C11-23DEB8485ED7}" srcId="{B86DA892-ABA1-434C-9F49-9CF1A28A041A}" destId="{8E9ADBD3-8A2C-4EB9-BC7B-280379C53C29}" srcOrd="7" destOrd="0" parTransId="{25F068A8-5D0F-40A7-B107-47CBE1F5BF46}" sibTransId="{5C6011B3-6141-4197-A48E-12C340EC8F85}"/>
    <dgm:cxn modelId="{594EC0BC-B70C-4377-B326-554C4E98477C}" srcId="{B86DA892-ABA1-434C-9F49-9CF1A28A041A}" destId="{6BCBD322-463B-4637-A9C8-B3964FC2A095}" srcOrd="2" destOrd="0" parTransId="{D95783D5-817E-4AC3-A84D-F690D5C1B1D0}" sibTransId="{B33B9991-2E1B-41D4-9BDD-D23676527C5F}"/>
    <dgm:cxn modelId="{8C76112D-4E6F-4995-AA9F-38FD36FF6023}" type="presOf" srcId="{4B940D03-9880-4EE5-A908-353D86C42AD6}" destId="{C38B9BE5-36BE-4E10-9892-F3D7A45FE522}" srcOrd="0" destOrd="0" presId="urn:microsoft.com/office/officeart/2005/8/layout/default"/>
    <dgm:cxn modelId="{3698B74A-DE70-4810-81CE-B2F7D8E2CC4A}" type="presOf" srcId="{B86DA892-ABA1-434C-9F49-9CF1A28A041A}" destId="{AB414BD2-F4F0-4737-B9C5-A0ADB86E162E}" srcOrd="0" destOrd="0" presId="urn:microsoft.com/office/officeart/2005/8/layout/default"/>
    <dgm:cxn modelId="{527DE7F6-9346-4B99-8CAD-D14D473AB2E6}" type="presOf" srcId="{8E9ADBD3-8A2C-4EB9-BC7B-280379C53C29}" destId="{980A4A35-B53B-4B20-BCAC-8C3792972264}" srcOrd="0" destOrd="0" presId="urn:microsoft.com/office/officeart/2005/8/layout/default"/>
    <dgm:cxn modelId="{F445E659-4F37-42AD-B797-25B6737E9E07}" srcId="{B86DA892-ABA1-434C-9F49-9CF1A28A041A}" destId="{D82CF83B-6B8D-44B9-9A88-2D1E56433DD7}" srcOrd="0" destOrd="0" parTransId="{C59C6C4D-0191-4751-9559-6118F921CE33}" sibTransId="{2D3F83DD-91FF-4452-835C-6055BD061026}"/>
    <dgm:cxn modelId="{D71B4D42-5FC7-44AD-AC12-EC2609491E56}" srcId="{B86DA892-ABA1-434C-9F49-9CF1A28A041A}" destId="{78B2FBBC-F255-408C-AE3E-BF7E24F203B1}" srcOrd="8" destOrd="0" parTransId="{2A68511D-1DD2-4797-97C2-9FB99DE1298F}" sibTransId="{C17B7373-BC7B-4C47-9896-0D7537C8C51B}"/>
    <dgm:cxn modelId="{9EFD8415-14B2-47C1-9D6E-E52B29C02FF6}" type="presOf" srcId="{1DAE19B8-9982-4CCF-8C3B-889D220C2B61}" destId="{8F643F3B-1F43-4DBA-833B-DBE20FEF916C}" srcOrd="0" destOrd="0" presId="urn:microsoft.com/office/officeart/2005/8/layout/default"/>
    <dgm:cxn modelId="{BCC6A3CA-52C4-4EAF-876D-EFB0914D4B13}" type="presOf" srcId="{4069AFC5-F36E-4DB3-83E0-74C4F3D2A32D}" destId="{E6B7CF92-5185-4883-94D4-E36710BD7FAC}" srcOrd="0" destOrd="0" presId="urn:microsoft.com/office/officeart/2005/8/layout/default"/>
    <dgm:cxn modelId="{1963F008-2EF6-484C-8780-645412F7ED0B}" srcId="{B86DA892-ABA1-434C-9F49-9CF1A28A041A}" destId="{4069AFC5-F36E-4DB3-83E0-74C4F3D2A32D}" srcOrd="4" destOrd="0" parTransId="{BD44E369-B834-47D5-A96A-8A734F29F868}" sibTransId="{56406571-6900-4D85-9228-9CCAC840C645}"/>
    <dgm:cxn modelId="{26B243E1-1180-4629-AB98-4B0D3282B248}" type="presOf" srcId="{78B2FBBC-F255-408C-AE3E-BF7E24F203B1}" destId="{08206DA1-3DB5-4E20-92A6-0A5DC5DFA3E6}" srcOrd="0" destOrd="0" presId="urn:microsoft.com/office/officeart/2005/8/layout/default"/>
    <dgm:cxn modelId="{BBCFB317-E85F-455E-AEC3-D959260D315A}" srcId="{B86DA892-ABA1-434C-9F49-9CF1A28A041A}" destId="{E7966609-387B-405A-9CE7-3BA104ACD785}" srcOrd="5" destOrd="0" parTransId="{B795DFDE-2D19-4D07-AA90-D98473215710}" sibTransId="{327980ED-B2CB-4A1E-A31A-0785EC3F1EC4}"/>
    <dgm:cxn modelId="{88475667-5586-4C75-9201-DC9D2BF7C38B}" type="presOf" srcId="{3CC200F1-B8F3-4AB9-AB62-69FE91AA87F5}" destId="{2383ACFD-79FB-485D-9F2E-EF3ACD73E24D}" srcOrd="0" destOrd="0" presId="urn:microsoft.com/office/officeart/2005/8/layout/default"/>
    <dgm:cxn modelId="{9F6061A9-EBF7-4F57-8536-8EBA4A9CE4FF}" srcId="{B86DA892-ABA1-434C-9F49-9CF1A28A041A}" destId="{3CC200F1-B8F3-4AB9-AB62-69FE91AA87F5}" srcOrd="1" destOrd="0" parTransId="{0300EC3E-68BC-4161-82B3-4FA19008979B}" sibTransId="{C453D013-02A4-4222-8B8F-1A1C78FB5362}"/>
    <dgm:cxn modelId="{83CDC409-DC67-4ED6-B4C1-0D6A6DCE1090}" srcId="{B86DA892-ABA1-434C-9F49-9CF1A28A041A}" destId="{4B940D03-9880-4EE5-A908-353D86C42AD6}" srcOrd="3" destOrd="0" parTransId="{1EAABB32-C220-4D1B-9DA6-F869DDC98CE0}" sibTransId="{30CBD94F-725A-4ECE-AC31-132D2D11A60D}"/>
    <dgm:cxn modelId="{8C4D19FC-C26C-4ED2-94CF-89F9D9001540}" type="presOf" srcId="{E7966609-387B-405A-9CE7-3BA104ACD785}" destId="{BB803798-D7B8-43E8-8DA7-93DA604A5F56}" srcOrd="0" destOrd="0" presId="urn:microsoft.com/office/officeart/2005/8/layout/default"/>
    <dgm:cxn modelId="{93B9822D-22B3-47FA-9F53-ABC33DDBA922}" type="presOf" srcId="{6BCBD322-463B-4637-A9C8-B3964FC2A095}" destId="{90E05E0D-E224-4BE9-AFA2-7198F85908BA}" srcOrd="0" destOrd="0" presId="urn:microsoft.com/office/officeart/2005/8/layout/default"/>
    <dgm:cxn modelId="{632E59DD-11EE-4BC0-8343-7697A959F532}" type="presOf" srcId="{D82CF83B-6B8D-44B9-9A88-2D1E56433DD7}" destId="{6530D36B-08CB-4992-92A4-19F2919FAE7C}" srcOrd="0" destOrd="0" presId="urn:microsoft.com/office/officeart/2005/8/layout/default"/>
    <dgm:cxn modelId="{0076B694-3C72-40E1-B68F-2F492D61AE9B}" type="presParOf" srcId="{AB414BD2-F4F0-4737-B9C5-A0ADB86E162E}" destId="{6530D36B-08CB-4992-92A4-19F2919FAE7C}" srcOrd="0" destOrd="0" presId="urn:microsoft.com/office/officeart/2005/8/layout/default"/>
    <dgm:cxn modelId="{25199FC4-517C-4C0B-8763-04662221F5DE}" type="presParOf" srcId="{AB414BD2-F4F0-4737-B9C5-A0ADB86E162E}" destId="{81F7E69B-318B-480E-9133-85E4AAD7307B}" srcOrd="1" destOrd="0" presId="urn:microsoft.com/office/officeart/2005/8/layout/default"/>
    <dgm:cxn modelId="{409DE977-5203-4EF2-9A29-B7268745F1D4}" type="presParOf" srcId="{AB414BD2-F4F0-4737-B9C5-A0ADB86E162E}" destId="{2383ACFD-79FB-485D-9F2E-EF3ACD73E24D}" srcOrd="2" destOrd="0" presId="urn:microsoft.com/office/officeart/2005/8/layout/default"/>
    <dgm:cxn modelId="{3DA7BC78-F856-46EC-B225-C01E169F14F3}" type="presParOf" srcId="{AB414BD2-F4F0-4737-B9C5-A0ADB86E162E}" destId="{207C2DF5-71C8-45B2-85F0-5F7923AB9424}" srcOrd="3" destOrd="0" presId="urn:microsoft.com/office/officeart/2005/8/layout/default"/>
    <dgm:cxn modelId="{64FA2062-1362-43D0-92C8-EF4BC28FC777}" type="presParOf" srcId="{AB414BD2-F4F0-4737-B9C5-A0ADB86E162E}" destId="{90E05E0D-E224-4BE9-AFA2-7198F85908BA}" srcOrd="4" destOrd="0" presId="urn:microsoft.com/office/officeart/2005/8/layout/default"/>
    <dgm:cxn modelId="{7ECA37B6-BB30-438B-BE2B-D08AFA5941A0}" type="presParOf" srcId="{AB414BD2-F4F0-4737-B9C5-A0ADB86E162E}" destId="{252EB850-9464-433E-8844-9603B9F5F625}" srcOrd="5" destOrd="0" presId="urn:microsoft.com/office/officeart/2005/8/layout/default"/>
    <dgm:cxn modelId="{39AD65C1-B97A-40F7-90AB-7C1C5F7D5479}" type="presParOf" srcId="{AB414BD2-F4F0-4737-B9C5-A0ADB86E162E}" destId="{C38B9BE5-36BE-4E10-9892-F3D7A45FE522}" srcOrd="6" destOrd="0" presId="urn:microsoft.com/office/officeart/2005/8/layout/default"/>
    <dgm:cxn modelId="{9BD34E80-2D29-4672-ADEE-AD6A624D680C}" type="presParOf" srcId="{AB414BD2-F4F0-4737-B9C5-A0ADB86E162E}" destId="{0F7F927B-AF04-4CCB-B114-68BD73517585}" srcOrd="7" destOrd="0" presId="urn:microsoft.com/office/officeart/2005/8/layout/default"/>
    <dgm:cxn modelId="{E7BF864F-6175-4297-B1DB-ACF42D76CFBF}" type="presParOf" srcId="{AB414BD2-F4F0-4737-B9C5-A0ADB86E162E}" destId="{E6B7CF92-5185-4883-94D4-E36710BD7FAC}" srcOrd="8" destOrd="0" presId="urn:microsoft.com/office/officeart/2005/8/layout/default"/>
    <dgm:cxn modelId="{8F82750E-E5AF-479A-BB93-F9F31B95E431}" type="presParOf" srcId="{AB414BD2-F4F0-4737-B9C5-A0ADB86E162E}" destId="{28CBD835-C27B-4C85-99AF-C56DE382A90C}" srcOrd="9" destOrd="0" presId="urn:microsoft.com/office/officeart/2005/8/layout/default"/>
    <dgm:cxn modelId="{0D6AD015-7156-453A-AEEF-CF62EEC9F5B0}" type="presParOf" srcId="{AB414BD2-F4F0-4737-B9C5-A0ADB86E162E}" destId="{BB803798-D7B8-43E8-8DA7-93DA604A5F56}" srcOrd="10" destOrd="0" presId="urn:microsoft.com/office/officeart/2005/8/layout/default"/>
    <dgm:cxn modelId="{1B2AC86A-8DBD-47C4-A433-AD8843126056}" type="presParOf" srcId="{AB414BD2-F4F0-4737-B9C5-A0ADB86E162E}" destId="{EA23A425-33A2-42A8-B4EF-9B578E54516F}" srcOrd="11" destOrd="0" presId="urn:microsoft.com/office/officeart/2005/8/layout/default"/>
    <dgm:cxn modelId="{6726B6F0-6ABB-4F6C-A393-B7522D9EF571}" type="presParOf" srcId="{AB414BD2-F4F0-4737-B9C5-A0ADB86E162E}" destId="{8F643F3B-1F43-4DBA-833B-DBE20FEF916C}" srcOrd="12" destOrd="0" presId="urn:microsoft.com/office/officeart/2005/8/layout/default"/>
    <dgm:cxn modelId="{692AF248-BE68-48A9-AF13-5DC02AB1D130}" type="presParOf" srcId="{AB414BD2-F4F0-4737-B9C5-A0ADB86E162E}" destId="{5A618811-C088-4ABC-962E-AABC688FBC09}" srcOrd="13" destOrd="0" presId="urn:microsoft.com/office/officeart/2005/8/layout/default"/>
    <dgm:cxn modelId="{B7E3DB66-F3FF-47D6-B0F3-596CAF8C4A65}" type="presParOf" srcId="{AB414BD2-F4F0-4737-B9C5-A0ADB86E162E}" destId="{980A4A35-B53B-4B20-BCAC-8C3792972264}" srcOrd="14" destOrd="0" presId="urn:microsoft.com/office/officeart/2005/8/layout/default"/>
    <dgm:cxn modelId="{7D777A76-A70C-4153-B0CA-DCE6979A4648}" type="presParOf" srcId="{AB414BD2-F4F0-4737-B9C5-A0ADB86E162E}" destId="{01076A67-BCCA-4A5C-B0D4-1E694AC11070}" srcOrd="15" destOrd="0" presId="urn:microsoft.com/office/officeart/2005/8/layout/default"/>
    <dgm:cxn modelId="{684E3164-A484-41E5-B5F2-3FF1680DEAF5}" type="presParOf" srcId="{AB414BD2-F4F0-4737-B9C5-A0ADB86E162E}" destId="{08206DA1-3DB5-4E20-92A6-0A5DC5DFA3E6}" srcOrd="1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33BA99-4D87-408A-A174-089CD335674B}" type="doc">
      <dgm:prSet loTypeId="urn:microsoft.com/office/officeart/2005/8/layout/vList2" loCatId="list" qsTypeId="urn:microsoft.com/office/officeart/2005/8/quickstyle/3d1" qsCatId="3D" csTypeId="urn:microsoft.com/office/officeart/2005/8/colors/accent1_2" csCatId="accent1"/>
      <dgm:spPr/>
      <dgm:t>
        <a:bodyPr/>
        <a:lstStyle/>
        <a:p>
          <a:endParaRPr lang="en-IE"/>
        </a:p>
      </dgm:t>
    </dgm:pt>
    <dgm:pt modelId="{D3EE4BFA-6DDE-4BFB-93BF-93DE3F10C643}">
      <dgm:prSet/>
      <dgm:spPr/>
      <dgm:t>
        <a:bodyPr/>
        <a:lstStyle/>
        <a:p>
          <a:pPr rtl="0"/>
          <a:r>
            <a:rPr lang="en-IE" b="1" smtClean="0"/>
            <a:t>Don’t Lock yourself out from courses </a:t>
          </a:r>
          <a:endParaRPr lang="en-IE"/>
        </a:p>
      </dgm:t>
    </dgm:pt>
    <dgm:pt modelId="{37E6F05A-23CD-4532-8CB2-1496FC344385}" type="parTrans" cxnId="{A18B67A2-B4F8-46D6-AA52-B6DDDB0A6E0C}">
      <dgm:prSet/>
      <dgm:spPr/>
      <dgm:t>
        <a:bodyPr/>
        <a:lstStyle/>
        <a:p>
          <a:endParaRPr lang="en-IE"/>
        </a:p>
      </dgm:t>
    </dgm:pt>
    <dgm:pt modelId="{83750116-9FCE-4397-A6EB-0E434D5D1535}" type="sibTrans" cxnId="{A18B67A2-B4F8-46D6-AA52-B6DDDB0A6E0C}">
      <dgm:prSet/>
      <dgm:spPr/>
      <dgm:t>
        <a:bodyPr/>
        <a:lstStyle/>
        <a:p>
          <a:endParaRPr lang="en-IE"/>
        </a:p>
      </dgm:t>
    </dgm:pt>
    <dgm:pt modelId="{D04374EE-9B09-4696-9FD7-E2062A55E2E0}" type="pres">
      <dgm:prSet presAssocID="{4633BA99-4D87-408A-A174-089CD335674B}" presName="linear" presStyleCnt="0">
        <dgm:presLayoutVars>
          <dgm:animLvl val="lvl"/>
          <dgm:resizeHandles val="exact"/>
        </dgm:presLayoutVars>
      </dgm:prSet>
      <dgm:spPr/>
      <dgm:t>
        <a:bodyPr/>
        <a:lstStyle/>
        <a:p>
          <a:endParaRPr lang="en-IE"/>
        </a:p>
      </dgm:t>
    </dgm:pt>
    <dgm:pt modelId="{5A9BCE63-647E-4CB2-8CA5-6DCFB1F299B0}" type="pres">
      <dgm:prSet presAssocID="{D3EE4BFA-6DDE-4BFB-93BF-93DE3F10C643}" presName="parentText" presStyleLbl="node1" presStyleIdx="0" presStyleCnt="1">
        <dgm:presLayoutVars>
          <dgm:chMax val="0"/>
          <dgm:bulletEnabled val="1"/>
        </dgm:presLayoutVars>
      </dgm:prSet>
      <dgm:spPr/>
      <dgm:t>
        <a:bodyPr/>
        <a:lstStyle/>
        <a:p>
          <a:endParaRPr lang="en-IE"/>
        </a:p>
      </dgm:t>
    </dgm:pt>
  </dgm:ptLst>
  <dgm:cxnLst>
    <dgm:cxn modelId="{62DB5AA9-37C0-4C9B-9494-19463E5AFF1B}" type="presOf" srcId="{4633BA99-4D87-408A-A174-089CD335674B}" destId="{D04374EE-9B09-4696-9FD7-E2062A55E2E0}" srcOrd="0" destOrd="0" presId="urn:microsoft.com/office/officeart/2005/8/layout/vList2"/>
    <dgm:cxn modelId="{804987F5-8714-487F-BE89-31D6C39474EC}" type="presOf" srcId="{D3EE4BFA-6DDE-4BFB-93BF-93DE3F10C643}" destId="{5A9BCE63-647E-4CB2-8CA5-6DCFB1F299B0}" srcOrd="0" destOrd="0" presId="urn:microsoft.com/office/officeart/2005/8/layout/vList2"/>
    <dgm:cxn modelId="{A18B67A2-B4F8-46D6-AA52-B6DDDB0A6E0C}" srcId="{4633BA99-4D87-408A-A174-089CD335674B}" destId="{D3EE4BFA-6DDE-4BFB-93BF-93DE3F10C643}" srcOrd="0" destOrd="0" parTransId="{37E6F05A-23CD-4532-8CB2-1496FC344385}" sibTransId="{83750116-9FCE-4397-A6EB-0E434D5D1535}"/>
    <dgm:cxn modelId="{A4B4FDAC-EE66-47E8-8C83-061181C00F4F}" type="presParOf" srcId="{D04374EE-9B09-4696-9FD7-E2062A55E2E0}" destId="{5A9BCE63-647E-4CB2-8CA5-6DCFB1F299B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17A6D7-F25D-4461-84A1-00CAC4CC847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IE"/>
        </a:p>
      </dgm:t>
    </dgm:pt>
    <dgm:pt modelId="{37527D40-2966-4CF4-9B78-F1770D1C4B54}">
      <dgm:prSet/>
      <dgm:spPr>
        <a:solidFill>
          <a:schemeClr val="accent5">
            <a:lumMod val="75000"/>
          </a:schemeClr>
        </a:solidFill>
      </dgm:spPr>
      <dgm:t>
        <a:bodyPr/>
        <a:lstStyle/>
        <a:p>
          <a:pPr rtl="0"/>
          <a:r>
            <a:rPr lang="en-IE" b="1" dirty="0" smtClean="0"/>
            <a:t>Subjects Offered in </a:t>
          </a:r>
          <a:r>
            <a:rPr lang="en-IE" b="1" dirty="0" err="1" smtClean="0"/>
            <a:t>Cnoc</a:t>
          </a:r>
          <a:r>
            <a:rPr lang="en-IE" b="1" dirty="0" smtClean="0"/>
            <a:t> </a:t>
          </a:r>
          <a:r>
            <a:rPr lang="en-IE" b="1" dirty="0" err="1" smtClean="0"/>
            <a:t>Mhuire</a:t>
          </a:r>
          <a:endParaRPr lang="en-IE" dirty="0"/>
        </a:p>
      </dgm:t>
    </dgm:pt>
    <dgm:pt modelId="{01E767D9-8D4F-4CBF-A1C6-3AC932FD9DFA}" type="parTrans" cxnId="{1ED681DF-726E-4BD9-83B2-67A04F80ABC5}">
      <dgm:prSet/>
      <dgm:spPr/>
      <dgm:t>
        <a:bodyPr/>
        <a:lstStyle/>
        <a:p>
          <a:endParaRPr lang="en-IE"/>
        </a:p>
      </dgm:t>
    </dgm:pt>
    <dgm:pt modelId="{59B0F904-BFF5-4C82-975C-732F3FA42D59}" type="sibTrans" cxnId="{1ED681DF-726E-4BD9-83B2-67A04F80ABC5}">
      <dgm:prSet/>
      <dgm:spPr/>
      <dgm:t>
        <a:bodyPr/>
        <a:lstStyle/>
        <a:p>
          <a:endParaRPr lang="en-IE"/>
        </a:p>
      </dgm:t>
    </dgm:pt>
    <dgm:pt modelId="{CCB75DF5-ACF3-4F8B-9947-DD38C4D9B30D}" type="pres">
      <dgm:prSet presAssocID="{4917A6D7-F25D-4461-84A1-00CAC4CC8477}" presName="linear" presStyleCnt="0">
        <dgm:presLayoutVars>
          <dgm:animLvl val="lvl"/>
          <dgm:resizeHandles val="exact"/>
        </dgm:presLayoutVars>
      </dgm:prSet>
      <dgm:spPr/>
      <dgm:t>
        <a:bodyPr/>
        <a:lstStyle/>
        <a:p>
          <a:endParaRPr lang="en-IE"/>
        </a:p>
      </dgm:t>
    </dgm:pt>
    <dgm:pt modelId="{F240F5C7-1235-4371-8261-791A5E7A0D80}" type="pres">
      <dgm:prSet presAssocID="{37527D40-2966-4CF4-9B78-F1770D1C4B54}" presName="parentText" presStyleLbl="node1" presStyleIdx="0" presStyleCnt="1">
        <dgm:presLayoutVars>
          <dgm:chMax val="0"/>
          <dgm:bulletEnabled val="1"/>
        </dgm:presLayoutVars>
      </dgm:prSet>
      <dgm:spPr/>
      <dgm:t>
        <a:bodyPr/>
        <a:lstStyle/>
        <a:p>
          <a:endParaRPr lang="en-IE"/>
        </a:p>
      </dgm:t>
    </dgm:pt>
  </dgm:ptLst>
  <dgm:cxnLst>
    <dgm:cxn modelId="{1ED681DF-726E-4BD9-83B2-67A04F80ABC5}" srcId="{4917A6D7-F25D-4461-84A1-00CAC4CC8477}" destId="{37527D40-2966-4CF4-9B78-F1770D1C4B54}" srcOrd="0" destOrd="0" parTransId="{01E767D9-8D4F-4CBF-A1C6-3AC932FD9DFA}" sibTransId="{59B0F904-BFF5-4C82-975C-732F3FA42D59}"/>
    <dgm:cxn modelId="{586B6812-309D-4C84-BA8C-4805A78C28E7}" type="presOf" srcId="{37527D40-2966-4CF4-9B78-F1770D1C4B54}" destId="{F240F5C7-1235-4371-8261-791A5E7A0D80}" srcOrd="0" destOrd="0" presId="urn:microsoft.com/office/officeart/2005/8/layout/vList2"/>
    <dgm:cxn modelId="{9E11E49E-B1FA-4784-9EA7-7B9D392BEFF5}" type="presOf" srcId="{4917A6D7-F25D-4461-84A1-00CAC4CC8477}" destId="{CCB75DF5-ACF3-4F8B-9947-DD38C4D9B30D}" srcOrd="0" destOrd="0" presId="urn:microsoft.com/office/officeart/2005/8/layout/vList2"/>
    <dgm:cxn modelId="{9C2473AF-6C0C-4DAD-8AB4-655F8D71D756}" type="presParOf" srcId="{CCB75DF5-ACF3-4F8B-9947-DD38C4D9B30D}" destId="{F240F5C7-1235-4371-8261-791A5E7A0D8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43B0B-FA3D-4066-B9A5-735533E39180}">
      <dsp:nvSpPr>
        <dsp:cNvPr id="0" name=""/>
        <dsp:cNvSpPr/>
      </dsp:nvSpPr>
      <dsp:spPr>
        <a:xfrm>
          <a:off x="4318640" y="2139656"/>
          <a:ext cx="1525950" cy="1525950"/>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IE" sz="2300" kern="1200" dirty="0" smtClean="0">
              <a:solidFill>
                <a:schemeClr val="bg1"/>
              </a:solidFill>
            </a:rPr>
            <a:t>SCIENCE</a:t>
          </a:r>
          <a:endParaRPr lang="en-IE" sz="2300" kern="1200" dirty="0">
            <a:solidFill>
              <a:schemeClr val="bg1"/>
            </a:solidFill>
          </a:endParaRPr>
        </a:p>
      </dsp:txBody>
      <dsp:txXfrm>
        <a:off x="4542110" y="2363126"/>
        <a:ext cx="1079010" cy="1079010"/>
      </dsp:txXfrm>
    </dsp:sp>
    <dsp:sp modelId="{A24A93F4-8248-4F65-9772-17DAA5AD3F68}">
      <dsp:nvSpPr>
        <dsp:cNvPr id="0" name=""/>
        <dsp:cNvSpPr/>
      </dsp:nvSpPr>
      <dsp:spPr>
        <a:xfrm rot="16200000">
          <a:off x="4919537" y="1583611"/>
          <a:ext cx="324156" cy="5188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E" sz="1800" kern="1200"/>
        </a:p>
      </dsp:txBody>
      <dsp:txXfrm>
        <a:off x="4968161" y="1736000"/>
        <a:ext cx="226909" cy="311293"/>
      </dsp:txXfrm>
    </dsp:sp>
    <dsp:sp modelId="{54F200E0-80D7-449D-8C75-FB025549F706}">
      <dsp:nvSpPr>
        <dsp:cNvPr id="0" name=""/>
        <dsp:cNvSpPr/>
      </dsp:nvSpPr>
      <dsp:spPr>
        <a:xfrm>
          <a:off x="4011603" y="2089"/>
          <a:ext cx="2140023" cy="1525950"/>
        </a:xfrm>
        <a:prstGeom prst="ellipse">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IE" sz="2300" kern="1200" dirty="0" smtClean="0"/>
            <a:t>Chemistry</a:t>
          </a:r>
          <a:endParaRPr lang="en-IE" sz="2300" kern="1200" dirty="0"/>
        </a:p>
      </dsp:txBody>
      <dsp:txXfrm>
        <a:off x="4325002" y="225559"/>
        <a:ext cx="1513225" cy="1079010"/>
      </dsp:txXfrm>
    </dsp:sp>
    <dsp:sp modelId="{EF6627E3-C61D-4C47-9AEB-C27DFE843C3B}">
      <dsp:nvSpPr>
        <dsp:cNvPr id="0" name=""/>
        <dsp:cNvSpPr/>
      </dsp:nvSpPr>
      <dsp:spPr>
        <a:xfrm>
          <a:off x="5920228" y="2643220"/>
          <a:ext cx="182216" cy="5188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E" sz="1800" kern="1200"/>
        </a:p>
      </dsp:txBody>
      <dsp:txXfrm>
        <a:off x="5920228" y="2746985"/>
        <a:ext cx="127551" cy="311293"/>
      </dsp:txXfrm>
    </dsp:sp>
    <dsp:sp modelId="{7E013CDF-A9FE-481D-9871-8FF6CA19772E}">
      <dsp:nvSpPr>
        <dsp:cNvPr id="0" name=""/>
        <dsp:cNvSpPr/>
      </dsp:nvSpPr>
      <dsp:spPr>
        <a:xfrm>
          <a:off x="6188395" y="2016222"/>
          <a:ext cx="2061574" cy="1772819"/>
        </a:xfrm>
        <a:prstGeom prst="ellipse">
          <a:avLst/>
        </a:prstGeom>
        <a:solidFill>
          <a:srgbClr val="FF33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IE" sz="2300" kern="1200" dirty="0" smtClean="0"/>
            <a:t>Biology</a:t>
          </a:r>
          <a:endParaRPr lang="en-IE" sz="2300" kern="1200" dirty="0"/>
        </a:p>
      </dsp:txBody>
      <dsp:txXfrm>
        <a:off x="6490306" y="2275845"/>
        <a:ext cx="1457752" cy="1253573"/>
      </dsp:txXfrm>
    </dsp:sp>
    <dsp:sp modelId="{5B4DC025-2A2B-4B36-B848-7D55BB8EA97D}">
      <dsp:nvSpPr>
        <dsp:cNvPr id="0" name=""/>
        <dsp:cNvSpPr/>
      </dsp:nvSpPr>
      <dsp:spPr>
        <a:xfrm rot="5400000">
          <a:off x="4919537" y="3702829"/>
          <a:ext cx="324156" cy="5188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E" sz="1800" kern="1200"/>
        </a:p>
      </dsp:txBody>
      <dsp:txXfrm>
        <a:off x="4968161" y="3757971"/>
        <a:ext cx="226909" cy="311293"/>
      </dsp:txXfrm>
    </dsp:sp>
    <dsp:sp modelId="{C977D4D8-65EB-4E7D-8290-695FD2AEE052}">
      <dsp:nvSpPr>
        <dsp:cNvPr id="0" name=""/>
        <dsp:cNvSpPr/>
      </dsp:nvSpPr>
      <dsp:spPr>
        <a:xfrm>
          <a:off x="3651563" y="4277223"/>
          <a:ext cx="2860104" cy="1525950"/>
        </a:xfrm>
        <a:prstGeom prst="ellipse">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IE" sz="2300" kern="1200" dirty="0" smtClean="0"/>
            <a:t>Agricultural Science</a:t>
          </a:r>
          <a:endParaRPr lang="en-IE" sz="2300" kern="1200" dirty="0"/>
        </a:p>
      </dsp:txBody>
      <dsp:txXfrm>
        <a:off x="4070416" y="4500693"/>
        <a:ext cx="2022398" cy="1079010"/>
      </dsp:txXfrm>
    </dsp:sp>
    <dsp:sp modelId="{595AE02B-2CC5-45A8-A134-26FD3E8FD054}">
      <dsp:nvSpPr>
        <dsp:cNvPr id="0" name=""/>
        <dsp:cNvSpPr/>
      </dsp:nvSpPr>
      <dsp:spPr>
        <a:xfrm rot="10800000">
          <a:off x="4122370" y="2643220"/>
          <a:ext cx="138697" cy="5188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E" sz="1800" kern="1200"/>
        </a:p>
      </dsp:txBody>
      <dsp:txXfrm rot="10800000">
        <a:off x="4163979" y="2746985"/>
        <a:ext cx="97088" cy="311293"/>
      </dsp:txXfrm>
    </dsp:sp>
    <dsp:sp modelId="{B89F659C-BD68-4D24-A731-98A38C47DEBB}">
      <dsp:nvSpPr>
        <dsp:cNvPr id="0" name=""/>
        <dsp:cNvSpPr/>
      </dsp:nvSpPr>
      <dsp:spPr>
        <a:xfrm>
          <a:off x="1831149" y="2139656"/>
          <a:ext cx="2225797" cy="1525950"/>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IE" sz="2300" kern="1200" dirty="0" smtClean="0"/>
            <a:t>Physics</a:t>
          </a:r>
          <a:endParaRPr lang="en-IE" sz="2300" kern="1200" dirty="0"/>
        </a:p>
      </dsp:txBody>
      <dsp:txXfrm>
        <a:off x="2157109" y="2363126"/>
        <a:ext cx="1573877" cy="10790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E78E3-704E-44F7-BE45-D18F3F25077D}">
      <dsp:nvSpPr>
        <dsp:cNvPr id="0" name=""/>
        <dsp:cNvSpPr/>
      </dsp:nvSpPr>
      <dsp:spPr>
        <a:xfrm>
          <a:off x="0" y="51581"/>
          <a:ext cx="2843807" cy="491784"/>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IE" sz="2400" b="1" kern="1200" dirty="0" smtClean="0"/>
            <a:t>Study Of Life</a:t>
          </a:r>
          <a:endParaRPr lang="en-IE" sz="2400" b="1" kern="1200" dirty="0"/>
        </a:p>
      </dsp:txBody>
      <dsp:txXfrm>
        <a:off x="24007" y="75588"/>
        <a:ext cx="2795793" cy="443770"/>
      </dsp:txXfrm>
    </dsp:sp>
    <dsp:sp modelId="{3C8F8C08-0866-475F-8D50-3C57DD7EADE4}">
      <dsp:nvSpPr>
        <dsp:cNvPr id="0" name=""/>
        <dsp:cNvSpPr/>
      </dsp:nvSpPr>
      <dsp:spPr>
        <a:xfrm>
          <a:off x="0" y="553814"/>
          <a:ext cx="2843807" cy="491784"/>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rtl="0">
            <a:lnSpc>
              <a:spcPct val="90000"/>
            </a:lnSpc>
            <a:spcBef>
              <a:spcPct val="0"/>
            </a:spcBef>
            <a:spcAft>
              <a:spcPct val="35000"/>
            </a:spcAft>
          </a:pPr>
          <a:r>
            <a:rPr lang="en-IE" sz="500" kern="1200" dirty="0" smtClean="0"/>
            <a:t>A </a:t>
          </a:r>
          <a:r>
            <a:rPr lang="en-IE" sz="2400" b="1" kern="1200" dirty="0" smtClean="0"/>
            <a:t>Lot of Memory Work</a:t>
          </a:r>
          <a:endParaRPr lang="en-IE" sz="2400" b="1" kern="1200" dirty="0"/>
        </a:p>
      </dsp:txBody>
      <dsp:txXfrm>
        <a:off x="24007" y="577821"/>
        <a:ext cx="2795793" cy="443770"/>
      </dsp:txXfrm>
    </dsp:sp>
    <dsp:sp modelId="{E36F9A99-FC97-461D-AEC0-2B38342DDB5E}">
      <dsp:nvSpPr>
        <dsp:cNvPr id="0" name=""/>
        <dsp:cNvSpPr/>
      </dsp:nvSpPr>
      <dsp:spPr>
        <a:xfrm>
          <a:off x="0" y="1056046"/>
          <a:ext cx="2843807" cy="524748"/>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IE" sz="2000" b="1" kern="1200" dirty="0" smtClean="0"/>
            <a:t>Useful for careers in Nursing/</a:t>
          </a:r>
          <a:r>
            <a:rPr lang="en-IE" sz="2000" b="1" kern="1200" dirty="0" err="1" smtClean="0"/>
            <a:t>Biotechnolgy</a:t>
          </a:r>
          <a:endParaRPr lang="en-IE" sz="2000" b="1" kern="1200" dirty="0"/>
        </a:p>
      </dsp:txBody>
      <dsp:txXfrm>
        <a:off x="25616" y="1081662"/>
        <a:ext cx="2792575" cy="4735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4286B-6283-42DF-8DC7-0657E0824B63}">
      <dsp:nvSpPr>
        <dsp:cNvPr id="0" name=""/>
        <dsp:cNvSpPr/>
      </dsp:nvSpPr>
      <dsp:spPr>
        <a:xfrm>
          <a:off x="0" y="191884"/>
          <a:ext cx="3096344" cy="90558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IE" sz="1800" b="1" kern="1200" smtClean="0"/>
            <a:t>Students required to learn off Material about molecules and organis chemistry</a:t>
          </a:r>
          <a:endParaRPr lang="en-IE" sz="1800" kern="1200"/>
        </a:p>
      </dsp:txBody>
      <dsp:txXfrm>
        <a:off x="44207" y="236091"/>
        <a:ext cx="3007930" cy="817166"/>
      </dsp:txXfrm>
    </dsp:sp>
    <dsp:sp modelId="{1A3A1C05-7370-4455-BB3C-06E164F6AD7D}">
      <dsp:nvSpPr>
        <dsp:cNvPr id="0" name=""/>
        <dsp:cNvSpPr/>
      </dsp:nvSpPr>
      <dsp:spPr>
        <a:xfrm>
          <a:off x="0" y="1149304"/>
          <a:ext cx="3096344" cy="90558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IE" sz="1800" b="1" kern="1200" dirty="0" smtClean="0"/>
            <a:t>Small amount of calculations</a:t>
          </a:r>
          <a:endParaRPr lang="en-IE" sz="1800" kern="1200" dirty="0"/>
        </a:p>
      </dsp:txBody>
      <dsp:txXfrm>
        <a:off x="44207" y="1193511"/>
        <a:ext cx="3007930" cy="8171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2D9AE-D24F-41F9-9322-1C29EA93C627}">
      <dsp:nvSpPr>
        <dsp:cNvPr id="0" name=""/>
        <dsp:cNvSpPr/>
      </dsp:nvSpPr>
      <dsp:spPr>
        <a:xfrm>
          <a:off x="0" y="19095"/>
          <a:ext cx="2376264" cy="618143"/>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IE" sz="1700" b="1" kern="1200" smtClean="0"/>
            <a:t>Maths &amp; Calculations</a:t>
          </a:r>
          <a:endParaRPr lang="en-IE" sz="1700" kern="1200"/>
        </a:p>
      </dsp:txBody>
      <dsp:txXfrm>
        <a:off x="30175" y="49270"/>
        <a:ext cx="2315914" cy="557793"/>
      </dsp:txXfrm>
    </dsp:sp>
    <dsp:sp modelId="{3AEE141D-0D36-40FB-8E24-2D1B7952447A}">
      <dsp:nvSpPr>
        <dsp:cNvPr id="0" name=""/>
        <dsp:cNvSpPr/>
      </dsp:nvSpPr>
      <dsp:spPr>
        <a:xfrm>
          <a:off x="0" y="686199"/>
          <a:ext cx="2376264" cy="618143"/>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IE" sz="1700" b="1" kern="1200" smtClean="0"/>
            <a:t>Good for career in Engineering</a:t>
          </a:r>
          <a:endParaRPr lang="en-IE" sz="1700" kern="1200"/>
        </a:p>
      </dsp:txBody>
      <dsp:txXfrm>
        <a:off x="30175" y="716374"/>
        <a:ext cx="2315914" cy="5577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5D112-C594-4918-822B-68549283222A}">
      <dsp:nvSpPr>
        <dsp:cNvPr id="0" name=""/>
        <dsp:cNvSpPr/>
      </dsp:nvSpPr>
      <dsp:spPr>
        <a:xfrm>
          <a:off x="0" y="1"/>
          <a:ext cx="3219369" cy="707452"/>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IE" sz="2400" kern="1200" dirty="0" smtClean="0"/>
            <a:t>Focuses on farming: Crop &amp; Soil </a:t>
          </a:r>
          <a:endParaRPr lang="en-IE" sz="2400" kern="1200" dirty="0"/>
        </a:p>
      </dsp:txBody>
      <dsp:txXfrm>
        <a:off x="34535" y="34536"/>
        <a:ext cx="3150299" cy="638382"/>
      </dsp:txXfrm>
    </dsp:sp>
    <dsp:sp modelId="{5F4A1F26-D32E-4DC8-B396-072C0BE3830D}">
      <dsp:nvSpPr>
        <dsp:cNvPr id="0" name=""/>
        <dsp:cNvSpPr/>
      </dsp:nvSpPr>
      <dsp:spPr>
        <a:xfrm>
          <a:off x="0" y="707963"/>
          <a:ext cx="3219369" cy="4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215" tIns="6350" rIns="35560" bIns="6350" numCol="1" spcCol="1270" anchor="t" anchorCtr="0">
          <a:noAutofit/>
        </a:bodyPr>
        <a:lstStyle/>
        <a:p>
          <a:pPr marL="57150" lvl="1" indent="-57150" algn="l" defTabSz="177800" rtl="0">
            <a:lnSpc>
              <a:spcPct val="90000"/>
            </a:lnSpc>
            <a:spcBef>
              <a:spcPct val="0"/>
            </a:spcBef>
            <a:spcAft>
              <a:spcPct val="20000"/>
            </a:spcAft>
            <a:buChar char="••"/>
          </a:pPr>
          <a:endParaRPr lang="en-IE" sz="400" kern="1200" dirty="0"/>
        </a:p>
      </dsp:txBody>
      <dsp:txXfrm>
        <a:off x="0" y="707963"/>
        <a:ext cx="3219369" cy="48111"/>
      </dsp:txXfrm>
    </dsp:sp>
    <dsp:sp modelId="{0A35234D-B065-4427-803A-DA359F9F8FD3}">
      <dsp:nvSpPr>
        <dsp:cNvPr id="0" name=""/>
        <dsp:cNvSpPr/>
      </dsp:nvSpPr>
      <dsp:spPr>
        <a:xfrm>
          <a:off x="0" y="756075"/>
          <a:ext cx="3219369" cy="707452"/>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IE" sz="2400" kern="1200" dirty="0" smtClean="0"/>
            <a:t>Combination of Geography and Biology</a:t>
          </a:r>
          <a:endParaRPr lang="en-IE" sz="2400" kern="1200" dirty="0"/>
        </a:p>
      </dsp:txBody>
      <dsp:txXfrm>
        <a:off x="34535" y="790610"/>
        <a:ext cx="3150299" cy="6383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6BE23-2597-4319-B13A-39EFECE709DA}">
      <dsp:nvSpPr>
        <dsp:cNvPr id="0" name=""/>
        <dsp:cNvSpPr/>
      </dsp:nvSpPr>
      <dsp:spPr>
        <a:xfrm>
          <a:off x="0" y="1125"/>
          <a:ext cx="8229600" cy="114075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rtl="0">
            <a:lnSpc>
              <a:spcPct val="90000"/>
            </a:lnSpc>
            <a:spcBef>
              <a:spcPct val="0"/>
            </a:spcBef>
            <a:spcAft>
              <a:spcPct val="35000"/>
            </a:spcAft>
          </a:pPr>
          <a:r>
            <a:rPr lang="en-IE" sz="5000" b="1" kern="1200" smtClean="0"/>
            <a:t>Business</a:t>
          </a:r>
          <a:endParaRPr lang="en-IE" sz="5000" kern="1200"/>
        </a:p>
      </dsp:txBody>
      <dsp:txXfrm>
        <a:off x="55687" y="56812"/>
        <a:ext cx="8118226" cy="10293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13529-FD47-455E-ABE3-FA828573F349}">
      <dsp:nvSpPr>
        <dsp:cNvPr id="0" name=""/>
        <dsp:cNvSpPr/>
      </dsp:nvSpPr>
      <dsp:spPr>
        <a:xfrm>
          <a:off x="1145634" y="1137"/>
          <a:ext cx="1649536" cy="1649536"/>
        </a:xfrm>
        <a:prstGeom prst="ellipse">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E" sz="2000" kern="1200" dirty="0" smtClean="0">
              <a:solidFill>
                <a:schemeClr val="bg1"/>
              </a:solidFill>
            </a:rPr>
            <a:t>Accounting</a:t>
          </a:r>
          <a:endParaRPr lang="en-IE" sz="2000" kern="1200" dirty="0">
            <a:solidFill>
              <a:schemeClr val="bg1"/>
            </a:solidFill>
          </a:endParaRPr>
        </a:p>
      </dsp:txBody>
      <dsp:txXfrm>
        <a:off x="1387203" y="242706"/>
        <a:ext cx="1166398" cy="1166398"/>
      </dsp:txXfrm>
    </dsp:sp>
    <dsp:sp modelId="{00F62C98-3D45-4BD9-8FF6-02707EDB61CB}">
      <dsp:nvSpPr>
        <dsp:cNvPr id="0" name=""/>
        <dsp:cNvSpPr/>
      </dsp:nvSpPr>
      <dsp:spPr>
        <a:xfrm>
          <a:off x="1492036" y="1784615"/>
          <a:ext cx="956731" cy="95673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E" sz="1600" kern="1200"/>
        </a:p>
      </dsp:txBody>
      <dsp:txXfrm>
        <a:off x="1618851" y="2150469"/>
        <a:ext cx="703101" cy="225023"/>
      </dsp:txXfrm>
    </dsp:sp>
    <dsp:sp modelId="{D86A971C-72A1-4363-894C-3E231E1B13E6}">
      <dsp:nvSpPr>
        <dsp:cNvPr id="0" name=""/>
        <dsp:cNvSpPr/>
      </dsp:nvSpPr>
      <dsp:spPr>
        <a:xfrm>
          <a:off x="1145634" y="2875289"/>
          <a:ext cx="1649536" cy="1649536"/>
        </a:xfrm>
        <a:prstGeom prst="ellipse">
          <a:avLst/>
        </a:prstGeom>
        <a:solidFill>
          <a:srgbClr val="0066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E" sz="2000" kern="1200" dirty="0" smtClean="0">
              <a:solidFill>
                <a:schemeClr val="bg1"/>
              </a:solidFill>
            </a:rPr>
            <a:t>Business</a:t>
          </a:r>
          <a:endParaRPr lang="en-IE" sz="2000" kern="1200" dirty="0">
            <a:solidFill>
              <a:schemeClr val="bg1"/>
            </a:solidFill>
          </a:endParaRPr>
        </a:p>
      </dsp:txBody>
      <dsp:txXfrm>
        <a:off x="1387203" y="3116858"/>
        <a:ext cx="1166398" cy="1166398"/>
      </dsp:txXfrm>
    </dsp:sp>
    <dsp:sp modelId="{FCAFA8F1-3D46-4B67-9ECC-2D0E59BD1272}">
      <dsp:nvSpPr>
        <dsp:cNvPr id="0" name=""/>
        <dsp:cNvSpPr/>
      </dsp:nvSpPr>
      <dsp:spPr>
        <a:xfrm>
          <a:off x="3042601" y="1956167"/>
          <a:ext cx="524552" cy="6136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E" sz="1600" kern="1200"/>
        </a:p>
      </dsp:txBody>
      <dsp:txXfrm>
        <a:off x="3042601" y="2078892"/>
        <a:ext cx="367186" cy="368177"/>
      </dsp:txXfrm>
    </dsp:sp>
    <dsp:sp modelId="{919443E9-83B5-4578-9424-219050133472}">
      <dsp:nvSpPr>
        <dsp:cNvPr id="0" name=""/>
        <dsp:cNvSpPr/>
      </dsp:nvSpPr>
      <dsp:spPr>
        <a:xfrm>
          <a:off x="3784892" y="613444"/>
          <a:ext cx="3299073" cy="3299073"/>
        </a:xfrm>
        <a:prstGeom prst="ellipse">
          <a:avLst/>
        </a:prstGeom>
        <a:solidFill>
          <a:srgbClr val="FF33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en-IE" sz="5500" kern="1200" dirty="0" smtClean="0"/>
            <a:t>Business</a:t>
          </a:r>
          <a:endParaRPr lang="en-IE" sz="5500" kern="1200" dirty="0"/>
        </a:p>
      </dsp:txBody>
      <dsp:txXfrm>
        <a:off x="4268030" y="1096582"/>
        <a:ext cx="2332797" cy="233279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C6545-A262-4CF8-9A39-BC0F56F78234}">
      <dsp:nvSpPr>
        <dsp:cNvPr id="0" name=""/>
        <dsp:cNvSpPr/>
      </dsp:nvSpPr>
      <dsp:spPr>
        <a:xfrm>
          <a:off x="0" y="189"/>
          <a:ext cx="4961744" cy="700714"/>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IE" sz="2400" b="1" kern="1200" dirty="0" smtClean="0"/>
            <a:t>Some Degree of Learning off Content</a:t>
          </a:r>
          <a:endParaRPr lang="en-IE" sz="2400" b="1" kern="1200" dirty="0"/>
        </a:p>
      </dsp:txBody>
      <dsp:txXfrm>
        <a:off x="34206" y="34395"/>
        <a:ext cx="4893332" cy="632302"/>
      </dsp:txXfrm>
    </dsp:sp>
    <dsp:sp modelId="{02FE9506-84F4-475C-990B-ECAC2AAB7960}">
      <dsp:nvSpPr>
        <dsp:cNvPr id="0" name=""/>
        <dsp:cNvSpPr/>
      </dsp:nvSpPr>
      <dsp:spPr>
        <a:xfrm>
          <a:off x="0" y="712061"/>
          <a:ext cx="4961744" cy="700714"/>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IE" sz="1800" b="1" kern="1200" dirty="0" smtClean="0"/>
            <a:t>Practical Subject For students who are interested in Marketing , Trading , Communications and Management</a:t>
          </a:r>
          <a:endParaRPr lang="en-IE" sz="1800" b="1" kern="1200" dirty="0"/>
        </a:p>
      </dsp:txBody>
      <dsp:txXfrm>
        <a:off x="34206" y="746267"/>
        <a:ext cx="4893332" cy="63230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AE83F-5A5F-48FC-BD70-8C3E01BCACA1}">
      <dsp:nvSpPr>
        <dsp:cNvPr id="0" name=""/>
        <dsp:cNvSpPr/>
      </dsp:nvSpPr>
      <dsp:spPr>
        <a:xfrm>
          <a:off x="0" y="12693"/>
          <a:ext cx="4335332" cy="1051830"/>
        </a:xfrm>
        <a:prstGeom prst="roundRect">
          <a:avLst/>
        </a:prstGeom>
        <a:solidFill>
          <a:schemeClr val="lt1"/>
        </a:solidFill>
        <a:ln w="15875"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IE" sz="2900" b="1" kern="1200" dirty="0" smtClean="0"/>
            <a:t>Mathematical side of Business</a:t>
          </a:r>
          <a:endParaRPr lang="en-IE" sz="2900" kern="1200" dirty="0"/>
        </a:p>
      </dsp:txBody>
      <dsp:txXfrm>
        <a:off x="51346" y="64039"/>
        <a:ext cx="4232640" cy="94913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38955-B8CF-42A9-A03B-D0E66830BD92}">
      <dsp:nvSpPr>
        <dsp:cNvPr id="0" name=""/>
        <dsp:cNvSpPr/>
      </dsp:nvSpPr>
      <dsp:spPr>
        <a:xfrm>
          <a:off x="0" y="1125"/>
          <a:ext cx="8229600" cy="114075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rtl="0">
            <a:lnSpc>
              <a:spcPct val="90000"/>
            </a:lnSpc>
            <a:spcBef>
              <a:spcPct val="0"/>
            </a:spcBef>
            <a:spcAft>
              <a:spcPct val="35000"/>
            </a:spcAft>
          </a:pPr>
          <a:r>
            <a:rPr lang="en-IE" sz="5000" b="1" kern="1200" smtClean="0"/>
            <a:t>Creative</a:t>
          </a:r>
          <a:endParaRPr lang="en-IE" sz="5000" kern="1200"/>
        </a:p>
      </dsp:txBody>
      <dsp:txXfrm>
        <a:off x="55687" y="56812"/>
        <a:ext cx="8118226" cy="1029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CCE9A-F8B5-4E9E-A583-CC2EA87C564C}">
      <dsp:nvSpPr>
        <dsp:cNvPr id="0" name=""/>
        <dsp:cNvSpPr/>
      </dsp:nvSpPr>
      <dsp:spPr>
        <a:xfrm>
          <a:off x="0" y="0"/>
          <a:ext cx="8507288" cy="1413799"/>
        </a:xfrm>
        <a:prstGeom prst="roundRect">
          <a:avLst/>
        </a:prstGeom>
        <a:solidFill>
          <a:schemeClr val="accent5">
            <a:lumMod val="75000"/>
          </a:schemeClr>
        </a:soli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IE" sz="3900" kern="1200" dirty="0" smtClean="0"/>
            <a:t>Leaving Cert is calculated on your </a:t>
          </a:r>
          <a:r>
            <a:rPr lang="en-IE" sz="3900" b="1" u="sng" kern="1200" dirty="0" smtClean="0"/>
            <a:t>SIX </a:t>
          </a:r>
          <a:r>
            <a:rPr lang="en-IE" sz="3900" kern="1200" dirty="0" smtClean="0"/>
            <a:t>best subjects</a:t>
          </a:r>
          <a:endParaRPr lang="en-IE" sz="3900" kern="1200" dirty="0"/>
        </a:p>
      </dsp:txBody>
      <dsp:txXfrm>
        <a:off x="69016" y="69016"/>
        <a:ext cx="8369256" cy="127576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F2147-79F7-4241-AD9B-E3E702C4AEB2}">
      <dsp:nvSpPr>
        <dsp:cNvPr id="0" name=""/>
        <dsp:cNvSpPr/>
      </dsp:nvSpPr>
      <dsp:spPr>
        <a:xfrm>
          <a:off x="3291839" y="552"/>
          <a:ext cx="4937760" cy="2154694"/>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285750" lvl="1" indent="-285750" algn="l" defTabSz="1733550">
            <a:lnSpc>
              <a:spcPct val="90000"/>
            </a:lnSpc>
            <a:spcBef>
              <a:spcPct val="0"/>
            </a:spcBef>
            <a:spcAft>
              <a:spcPct val="15000"/>
            </a:spcAft>
            <a:buChar char="••"/>
          </a:pPr>
          <a:r>
            <a:rPr lang="en-IE" sz="3900" kern="1200" dirty="0" smtClean="0"/>
            <a:t>50%Practical</a:t>
          </a:r>
          <a:endParaRPr lang="en-IE" sz="3900" kern="1200" dirty="0"/>
        </a:p>
        <a:p>
          <a:pPr marL="285750" lvl="1" indent="-285750" algn="l" defTabSz="1733550">
            <a:lnSpc>
              <a:spcPct val="90000"/>
            </a:lnSpc>
            <a:spcBef>
              <a:spcPct val="0"/>
            </a:spcBef>
            <a:spcAft>
              <a:spcPct val="15000"/>
            </a:spcAft>
            <a:buChar char="••"/>
          </a:pPr>
          <a:r>
            <a:rPr lang="en-IE" sz="3900" kern="1200" dirty="0" smtClean="0"/>
            <a:t>50% Written</a:t>
          </a:r>
          <a:endParaRPr lang="en-IE" sz="3900" kern="1200" dirty="0"/>
        </a:p>
      </dsp:txBody>
      <dsp:txXfrm>
        <a:off x="3291839" y="269889"/>
        <a:ext cx="4129750" cy="1616020"/>
      </dsp:txXfrm>
    </dsp:sp>
    <dsp:sp modelId="{EB5B8808-7F62-4E28-A80B-1E7692D46632}">
      <dsp:nvSpPr>
        <dsp:cNvPr id="0" name=""/>
        <dsp:cNvSpPr/>
      </dsp:nvSpPr>
      <dsp:spPr>
        <a:xfrm>
          <a:off x="0" y="552"/>
          <a:ext cx="3291840" cy="2154694"/>
        </a:xfrm>
        <a:prstGeom prst="round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IE" sz="6500" kern="1200" dirty="0" smtClean="0"/>
            <a:t>Music</a:t>
          </a:r>
          <a:endParaRPr lang="en-IE" sz="6500" kern="1200" dirty="0"/>
        </a:p>
      </dsp:txBody>
      <dsp:txXfrm>
        <a:off x="105183" y="105735"/>
        <a:ext cx="3081474" cy="1944328"/>
      </dsp:txXfrm>
    </dsp:sp>
    <dsp:sp modelId="{CBA3CE73-E0F9-4526-B143-3E8B351359C8}">
      <dsp:nvSpPr>
        <dsp:cNvPr id="0" name=""/>
        <dsp:cNvSpPr/>
      </dsp:nvSpPr>
      <dsp:spPr>
        <a:xfrm>
          <a:off x="3291839" y="2370716"/>
          <a:ext cx="4937760" cy="2154694"/>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285750" lvl="1" indent="-285750" algn="l" defTabSz="1733550">
            <a:lnSpc>
              <a:spcPct val="90000"/>
            </a:lnSpc>
            <a:spcBef>
              <a:spcPct val="0"/>
            </a:spcBef>
            <a:spcAft>
              <a:spcPct val="15000"/>
            </a:spcAft>
            <a:buChar char="••"/>
          </a:pPr>
          <a:r>
            <a:rPr lang="en-IE" sz="3900" kern="1200" dirty="0" smtClean="0"/>
            <a:t>Art History Included</a:t>
          </a:r>
          <a:endParaRPr lang="en-IE" sz="3900" kern="1200" dirty="0"/>
        </a:p>
        <a:p>
          <a:pPr marL="285750" lvl="1" indent="-285750" algn="l" defTabSz="1733550">
            <a:lnSpc>
              <a:spcPct val="90000"/>
            </a:lnSpc>
            <a:spcBef>
              <a:spcPct val="0"/>
            </a:spcBef>
            <a:spcAft>
              <a:spcPct val="15000"/>
            </a:spcAft>
            <a:buChar char="••"/>
          </a:pPr>
          <a:r>
            <a:rPr lang="en-IE" sz="3900" kern="1200" dirty="0" smtClean="0"/>
            <a:t>Portfolio</a:t>
          </a:r>
          <a:endParaRPr lang="en-IE" sz="3900" kern="1200" dirty="0"/>
        </a:p>
      </dsp:txBody>
      <dsp:txXfrm>
        <a:off x="3291839" y="2640053"/>
        <a:ext cx="4129750" cy="1616020"/>
      </dsp:txXfrm>
    </dsp:sp>
    <dsp:sp modelId="{9E8809F7-4368-4795-BB84-8E6F02EFA0FD}">
      <dsp:nvSpPr>
        <dsp:cNvPr id="0" name=""/>
        <dsp:cNvSpPr/>
      </dsp:nvSpPr>
      <dsp:spPr>
        <a:xfrm>
          <a:off x="0" y="2370716"/>
          <a:ext cx="3291840" cy="2154694"/>
        </a:xfrm>
        <a:prstGeom prst="round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IE" sz="6500" kern="1200" dirty="0" smtClean="0"/>
            <a:t>Art</a:t>
          </a:r>
          <a:endParaRPr lang="en-IE" sz="6500" kern="1200" dirty="0"/>
        </a:p>
      </dsp:txBody>
      <dsp:txXfrm>
        <a:off x="105183" y="2475899"/>
        <a:ext cx="3081474" cy="194432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05FA8-AE9D-433A-B15C-670C258BBECB}">
      <dsp:nvSpPr>
        <dsp:cNvPr id="0" name=""/>
        <dsp:cNvSpPr/>
      </dsp:nvSpPr>
      <dsp:spPr>
        <a:xfrm>
          <a:off x="0" y="9314"/>
          <a:ext cx="8229600" cy="112437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IE" sz="3100" b="1" kern="1200" dirty="0" smtClean="0"/>
            <a:t>Construction &amp; Design Communications Technology</a:t>
          </a:r>
          <a:endParaRPr lang="en-IE" sz="3100" kern="1200" dirty="0"/>
        </a:p>
      </dsp:txBody>
      <dsp:txXfrm>
        <a:off x="54887" y="64201"/>
        <a:ext cx="8119826" cy="101459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A5846-B262-493C-B605-9F716BEEA868}">
      <dsp:nvSpPr>
        <dsp:cNvPr id="0" name=""/>
        <dsp:cNvSpPr/>
      </dsp:nvSpPr>
      <dsp:spPr>
        <a:xfrm>
          <a:off x="3291839" y="552"/>
          <a:ext cx="4937760" cy="2154694"/>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t" anchorCtr="0">
          <a:noAutofit/>
        </a:bodyPr>
        <a:lstStyle/>
        <a:p>
          <a:pPr marL="285750" lvl="1" indent="-285750" algn="l" defTabSz="2044700">
            <a:lnSpc>
              <a:spcPct val="90000"/>
            </a:lnSpc>
            <a:spcBef>
              <a:spcPct val="0"/>
            </a:spcBef>
            <a:spcAft>
              <a:spcPct val="15000"/>
            </a:spcAft>
            <a:buChar char="••"/>
          </a:pPr>
          <a:r>
            <a:rPr lang="en-IE" sz="4600" kern="1200" dirty="0" smtClean="0"/>
            <a:t>40%Project</a:t>
          </a:r>
          <a:endParaRPr lang="en-IE" sz="4600" kern="1200" dirty="0"/>
        </a:p>
        <a:p>
          <a:pPr marL="285750" lvl="1" indent="-285750" algn="l" defTabSz="2044700">
            <a:lnSpc>
              <a:spcPct val="90000"/>
            </a:lnSpc>
            <a:spcBef>
              <a:spcPct val="0"/>
            </a:spcBef>
            <a:spcAft>
              <a:spcPct val="15000"/>
            </a:spcAft>
            <a:buChar char="••"/>
          </a:pPr>
          <a:r>
            <a:rPr lang="en-IE" sz="4600" kern="1200" dirty="0" smtClean="0"/>
            <a:t>60%Written</a:t>
          </a:r>
          <a:endParaRPr lang="en-IE" sz="4600" kern="1200" dirty="0"/>
        </a:p>
      </dsp:txBody>
      <dsp:txXfrm>
        <a:off x="3291839" y="269889"/>
        <a:ext cx="4129750" cy="1616020"/>
      </dsp:txXfrm>
    </dsp:sp>
    <dsp:sp modelId="{6401DB88-5FA1-489E-953A-41145710A393}">
      <dsp:nvSpPr>
        <dsp:cNvPr id="0" name=""/>
        <dsp:cNvSpPr/>
      </dsp:nvSpPr>
      <dsp:spPr>
        <a:xfrm>
          <a:off x="0" y="552"/>
          <a:ext cx="3291840" cy="2154694"/>
        </a:xfrm>
        <a:prstGeom prst="roundRect">
          <a:avLst/>
        </a:prstGeom>
        <a:solidFill>
          <a:schemeClr val="tx2">
            <a:lumMod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IE" sz="3400" kern="1200" dirty="0" smtClean="0"/>
            <a:t>Construction Studies</a:t>
          </a:r>
          <a:endParaRPr lang="en-IE" sz="3400" kern="1200" dirty="0"/>
        </a:p>
      </dsp:txBody>
      <dsp:txXfrm>
        <a:off x="105183" y="105735"/>
        <a:ext cx="3081474" cy="1944328"/>
      </dsp:txXfrm>
    </dsp:sp>
    <dsp:sp modelId="{03D82B42-52B1-4B64-9A72-FBB4BED4C461}">
      <dsp:nvSpPr>
        <dsp:cNvPr id="0" name=""/>
        <dsp:cNvSpPr/>
      </dsp:nvSpPr>
      <dsp:spPr>
        <a:xfrm>
          <a:off x="3291839" y="2370716"/>
          <a:ext cx="4937760" cy="2154694"/>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t" anchorCtr="0">
          <a:noAutofit/>
        </a:bodyPr>
        <a:lstStyle/>
        <a:p>
          <a:pPr marL="285750" lvl="1" indent="-285750" algn="l" defTabSz="2044700">
            <a:lnSpc>
              <a:spcPct val="90000"/>
            </a:lnSpc>
            <a:spcBef>
              <a:spcPct val="0"/>
            </a:spcBef>
            <a:spcAft>
              <a:spcPct val="15000"/>
            </a:spcAft>
            <a:buChar char="••"/>
          </a:pPr>
          <a:r>
            <a:rPr lang="en-IE" sz="4600" kern="1200" dirty="0" smtClean="0"/>
            <a:t>40% Project</a:t>
          </a:r>
          <a:endParaRPr lang="en-IE" sz="4600" kern="1200" dirty="0"/>
        </a:p>
        <a:p>
          <a:pPr marL="285750" lvl="1" indent="-285750" algn="l" defTabSz="2044700">
            <a:lnSpc>
              <a:spcPct val="90000"/>
            </a:lnSpc>
            <a:spcBef>
              <a:spcPct val="0"/>
            </a:spcBef>
            <a:spcAft>
              <a:spcPct val="15000"/>
            </a:spcAft>
            <a:buChar char="••"/>
          </a:pPr>
          <a:r>
            <a:rPr lang="en-IE" sz="4600" kern="1200" dirty="0" smtClean="0"/>
            <a:t>60%Written</a:t>
          </a:r>
          <a:endParaRPr lang="en-IE" sz="4600" kern="1200" dirty="0"/>
        </a:p>
      </dsp:txBody>
      <dsp:txXfrm>
        <a:off x="3291839" y="2640053"/>
        <a:ext cx="4129750" cy="1616020"/>
      </dsp:txXfrm>
    </dsp:sp>
    <dsp:sp modelId="{F21C036B-EFE0-438F-B855-C77145C29BEB}">
      <dsp:nvSpPr>
        <dsp:cNvPr id="0" name=""/>
        <dsp:cNvSpPr/>
      </dsp:nvSpPr>
      <dsp:spPr>
        <a:xfrm>
          <a:off x="0" y="2370716"/>
          <a:ext cx="3291840" cy="2154694"/>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IE" sz="3400" kern="1200" dirty="0" smtClean="0"/>
            <a:t>Design Communications </a:t>
          </a:r>
        </a:p>
        <a:p>
          <a:pPr lvl="0" algn="ctr" defTabSz="1511300">
            <a:lnSpc>
              <a:spcPct val="90000"/>
            </a:lnSpc>
            <a:spcBef>
              <a:spcPct val="0"/>
            </a:spcBef>
            <a:spcAft>
              <a:spcPct val="35000"/>
            </a:spcAft>
          </a:pPr>
          <a:r>
            <a:rPr lang="en-IE" sz="3400" kern="1200" dirty="0" smtClean="0"/>
            <a:t>Technology</a:t>
          </a:r>
          <a:endParaRPr lang="en-IE" sz="3400" kern="1200" dirty="0"/>
        </a:p>
      </dsp:txBody>
      <dsp:txXfrm>
        <a:off x="105183" y="2475899"/>
        <a:ext cx="3081474" cy="194432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F2049-2AB3-48B0-A685-F2C2EBB51B93}">
      <dsp:nvSpPr>
        <dsp:cNvPr id="0" name=""/>
        <dsp:cNvSpPr/>
      </dsp:nvSpPr>
      <dsp:spPr>
        <a:xfrm>
          <a:off x="0" y="1125"/>
          <a:ext cx="8229600" cy="114075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rtl="0">
            <a:lnSpc>
              <a:spcPct val="90000"/>
            </a:lnSpc>
            <a:spcBef>
              <a:spcPct val="0"/>
            </a:spcBef>
            <a:spcAft>
              <a:spcPct val="35000"/>
            </a:spcAft>
          </a:pPr>
          <a:r>
            <a:rPr lang="en-IE" sz="5000" b="1" kern="1200" smtClean="0"/>
            <a:t>Geography &amp; History</a:t>
          </a:r>
          <a:endParaRPr lang="en-IE" sz="5000" kern="1200"/>
        </a:p>
      </dsp:txBody>
      <dsp:txXfrm>
        <a:off x="55687" y="56812"/>
        <a:ext cx="8118226" cy="102937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56F5C-BFB6-4A75-8D8E-E58B3786431A}">
      <dsp:nvSpPr>
        <dsp:cNvPr id="0" name=""/>
        <dsp:cNvSpPr/>
      </dsp:nvSpPr>
      <dsp:spPr>
        <a:xfrm>
          <a:off x="3291839" y="552"/>
          <a:ext cx="4937760" cy="2154694"/>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t" anchorCtr="0">
          <a:noAutofit/>
        </a:bodyPr>
        <a:lstStyle/>
        <a:p>
          <a:pPr marL="285750" lvl="1" indent="-285750" algn="l" defTabSz="2044700">
            <a:lnSpc>
              <a:spcPct val="90000"/>
            </a:lnSpc>
            <a:spcBef>
              <a:spcPct val="0"/>
            </a:spcBef>
            <a:spcAft>
              <a:spcPct val="15000"/>
            </a:spcAft>
            <a:buChar char="••"/>
          </a:pPr>
          <a:r>
            <a:rPr lang="en-IE" sz="4600" kern="1200" dirty="0" smtClean="0"/>
            <a:t>20% Fieldwork</a:t>
          </a:r>
          <a:endParaRPr lang="en-IE" sz="4600" kern="1200" dirty="0"/>
        </a:p>
        <a:p>
          <a:pPr marL="285750" lvl="1" indent="-285750" algn="l" defTabSz="2044700">
            <a:lnSpc>
              <a:spcPct val="90000"/>
            </a:lnSpc>
            <a:spcBef>
              <a:spcPct val="0"/>
            </a:spcBef>
            <a:spcAft>
              <a:spcPct val="15000"/>
            </a:spcAft>
            <a:buChar char="••"/>
          </a:pPr>
          <a:r>
            <a:rPr lang="en-IE" sz="4600" kern="1200" dirty="0" smtClean="0"/>
            <a:t>80% Written</a:t>
          </a:r>
          <a:endParaRPr lang="en-IE" sz="4600" kern="1200" dirty="0"/>
        </a:p>
      </dsp:txBody>
      <dsp:txXfrm>
        <a:off x="3291839" y="269889"/>
        <a:ext cx="4129750" cy="1616020"/>
      </dsp:txXfrm>
    </dsp:sp>
    <dsp:sp modelId="{47BA3EC0-B281-439B-A3CE-D1A4D43C8456}">
      <dsp:nvSpPr>
        <dsp:cNvPr id="0" name=""/>
        <dsp:cNvSpPr/>
      </dsp:nvSpPr>
      <dsp:spPr>
        <a:xfrm>
          <a:off x="0" y="552"/>
          <a:ext cx="3291840" cy="2154694"/>
        </a:xfrm>
        <a:prstGeom prst="round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IE" sz="4400" kern="1200" dirty="0" smtClean="0"/>
            <a:t>Geography</a:t>
          </a:r>
          <a:endParaRPr lang="en-IE" sz="4400" kern="1200" dirty="0"/>
        </a:p>
      </dsp:txBody>
      <dsp:txXfrm>
        <a:off x="105183" y="105735"/>
        <a:ext cx="3081474" cy="1944328"/>
      </dsp:txXfrm>
    </dsp:sp>
    <dsp:sp modelId="{9F0EB99C-FD8E-4F4A-A410-5EE0190C1D89}">
      <dsp:nvSpPr>
        <dsp:cNvPr id="0" name=""/>
        <dsp:cNvSpPr/>
      </dsp:nvSpPr>
      <dsp:spPr>
        <a:xfrm>
          <a:off x="3291839" y="2370716"/>
          <a:ext cx="4937760" cy="2154694"/>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t" anchorCtr="0">
          <a:noAutofit/>
        </a:bodyPr>
        <a:lstStyle/>
        <a:p>
          <a:pPr marL="285750" lvl="1" indent="-285750" algn="l" defTabSz="2044700">
            <a:lnSpc>
              <a:spcPct val="90000"/>
            </a:lnSpc>
            <a:spcBef>
              <a:spcPct val="0"/>
            </a:spcBef>
            <a:spcAft>
              <a:spcPct val="15000"/>
            </a:spcAft>
            <a:buChar char="••"/>
          </a:pPr>
          <a:r>
            <a:rPr lang="en-IE" sz="4600" kern="1200" dirty="0" smtClean="0"/>
            <a:t>20% Research</a:t>
          </a:r>
          <a:endParaRPr lang="en-IE" sz="4600" kern="1200" dirty="0"/>
        </a:p>
        <a:p>
          <a:pPr marL="285750" lvl="1" indent="-285750" algn="l" defTabSz="2044700">
            <a:lnSpc>
              <a:spcPct val="90000"/>
            </a:lnSpc>
            <a:spcBef>
              <a:spcPct val="0"/>
            </a:spcBef>
            <a:spcAft>
              <a:spcPct val="15000"/>
            </a:spcAft>
            <a:buChar char="••"/>
          </a:pPr>
          <a:r>
            <a:rPr lang="en-IE" sz="4600" kern="1200" dirty="0" smtClean="0"/>
            <a:t>80%Written</a:t>
          </a:r>
          <a:endParaRPr lang="en-IE" sz="4600" kern="1200" dirty="0"/>
        </a:p>
      </dsp:txBody>
      <dsp:txXfrm>
        <a:off x="3291839" y="2640053"/>
        <a:ext cx="4129750" cy="1616020"/>
      </dsp:txXfrm>
    </dsp:sp>
    <dsp:sp modelId="{09A216F3-F71B-44B9-BC64-162C874FF39A}">
      <dsp:nvSpPr>
        <dsp:cNvPr id="0" name=""/>
        <dsp:cNvSpPr/>
      </dsp:nvSpPr>
      <dsp:spPr>
        <a:xfrm>
          <a:off x="0" y="2370716"/>
          <a:ext cx="3291840" cy="2154694"/>
        </a:xfrm>
        <a:prstGeom prst="round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IE" sz="4400" kern="1200" dirty="0" smtClean="0"/>
            <a:t>History</a:t>
          </a:r>
          <a:endParaRPr lang="en-IE" sz="4400" kern="1200" dirty="0"/>
        </a:p>
      </dsp:txBody>
      <dsp:txXfrm>
        <a:off x="105183" y="2475899"/>
        <a:ext cx="3081474" cy="194432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D1D5B-F1F0-4058-BD17-9B8AD819B255}">
      <dsp:nvSpPr>
        <dsp:cNvPr id="0" name=""/>
        <dsp:cNvSpPr/>
      </dsp:nvSpPr>
      <dsp:spPr>
        <a:xfrm>
          <a:off x="0" y="1125"/>
          <a:ext cx="8229600" cy="114075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rtl="0">
            <a:lnSpc>
              <a:spcPct val="90000"/>
            </a:lnSpc>
            <a:spcBef>
              <a:spcPct val="0"/>
            </a:spcBef>
            <a:spcAft>
              <a:spcPct val="35000"/>
            </a:spcAft>
          </a:pPr>
          <a:r>
            <a:rPr lang="en-IE" sz="5000" b="1" kern="1200" smtClean="0"/>
            <a:t>Home Economics</a:t>
          </a:r>
          <a:endParaRPr lang="en-IE" sz="5000" kern="1200"/>
        </a:p>
      </dsp:txBody>
      <dsp:txXfrm>
        <a:off x="55687" y="56812"/>
        <a:ext cx="8118226" cy="102937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73E29-A8E4-4003-BBAC-4B51A505797C}">
      <dsp:nvSpPr>
        <dsp:cNvPr id="0" name=""/>
        <dsp:cNvSpPr/>
      </dsp:nvSpPr>
      <dsp:spPr>
        <a:xfrm>
          <a:off x="0" y="396021"/>
          <a:ext cx="8229599" cy="1131490"/>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IE" sz="6500" kern="1200" dirty="0" smtClean="0"/>
            <a:t>Home Economics</a:t>
          </a:r>
          <a:endParaRPr lang="en-IE" sz="6500" kern="1200" dirty="0"/>
        </a:p>
      </dsp:txBody>
      <dsp:txXfrm>
        <a:off x="33140" y="429161"/>
        <a:ext cx="8163319" cy="1065210"/>
      </dsp:txXfrm>
    </dsp:sp>
    <dsp:sp modelId="{ABB8DCB7-675D-4355-B125-8951A9422E9F}">
      <dsp:nvSpPr>
        <dsp:cNvPr id="0" name=""/>
        <dsp:cNvSpPr/>
      </dsp:nvSpPr>
      <dsp:spPr>
        <a:xfrm>
          <a:off x="0" y="1731180"/>
          <a:ext cx="1131490" cy="1131490"/>
        </a:xfrm>
        <a:prstGeom prst="roundRect">
          <a:avLst>
            <a:gd name="adj" fmla="val 1667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BF7C3B6-1199-44E0-B787-CF796BA1AA8B}">
      <dsp:nvSpPr>
        <dsp:cNvPr id="0" name=""/>
        <dsp:cNvSpPr/>
      </dsp:nvSpPr>
      <dsp:spPr>
        <a:xfrm>
          <a:off x="1199380" y="1731180"/>
          <a:ext cx="7030219" cy="1131490"/>
        </a:xfrm>
        <a:prstGeom prst="roundRect">
          <a:avLst>
            <a:gd name="adj" fmla="val 1667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IE" sz="2600" kern="1200" dirty="0" smtClean="0"/>
            <a:t>Good for Social Science/Food Science</a:t>
          </a:r>
          <a:endParaRPr lang="en-IE" sz="2600" kern="1200" dirty="0"/>
        </a:p>
      </dsp:txBody>
      <dsp:txXfrm>
        <a:off x="1254625" y="1786425"/>
        <a:ext cx="6919729" cy="1021000"/>
      </dsp:txXfrm>
    </dsp:sp>
    <dsp:sp modelId="{E5E9B622-E4D2-44EF-B772-F79660CCB339}">
      <dsp:nvSpPr>
        <dsp:cNvPr id="0" name=""/>
        <dsp:cNvSpPr/>
      </dsp:nvSpPr>
      <dsp:spPr>
        <a:xfrm>
          <a:off x="0" y="2998450"/>
          <a:ext cx="1131490" cy="1131490"/>
        </a:xfrm>
        <a:prstGeom prst="roundRect">
          <a:avLst>
            <a:gd name="adj" fmla="val 16670"/>
          </a:avLst>
        </a:prstGeom>
        <a:gradFill rotWithShape="0">
          <a:gsLst>
            <a:gs pos="0">
              <a:schemeClr val="accent3">
                <a:hueOff val="4638658"/>
                <a:satOff val="3128"/>
                <a:lumOff val="7058"/>
                <a:alphaOff val="0"/>
                <a:shade val="15000"/>
                <a:satMod val="180000"/>
              </a:schemeClr>
            </a:gs>
            <a:gs pos="50000">
              <a:schemeClr val="accent3">
                <a:hueOff val="4638658"/>
                <a:satOff val="3128"/>
                <a:lumOff val="7058"/>
                <a:alphaOff val="0"/>
                <a:shade val="45000"/>
                <a:satMod val="170000"/>
              </a:schemeClr>
            </a:gs>
            <a:gs pos="70000">
              <a:schemeClr val="accent3">
                <a:hueOff val="4638658"/>
                <a:satOff val="3128"/>
                <a:lumOff val="7058"/>
                <a:alphaOff val="0"/>
                <a:tint val="99000"/>
                <a:shade val="65000"/>
                <a:satMod val="155000"/>
              </a:schemeClr>
            </a:gs>
            <a:gs pos="100000">
              <a:schemeClr val="accent3">
                <a:hueOff val="4638658"/>
                <a:satOff val="3128"/>
                <a:lumOff val="7058"/>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0CA8AE7-B6B6-4451-ACFE-A17653D1B36C}">
      <dsp:nvSpPr>
        <dsp:cNvPr id="0" name=""/>
        <dsp:cNvSpPr/>
      </dsp:nvSpPr>
      <dsp:spPr>
        <a:xfrm>
          <a:off x="1199380" y="2998450"/>
          <a:ext cx="7030219" cy="1131490"/>
        </a:xfrm>
        <a:prstGeom prst="roundRect">
          <a:avLst>
            <a:gd name="adj" fmla="val 16670"/>
          </a:avLst>
        </a:prstGeom>
        <a:gradFill rotWithShape="0">
          <a:gsLst>
            <a:gs pos="0">
              <a:schemeClr val="accent3">
                <a:hueOff val="4638658"/>
                <a:satOff val="3128"/>
                <a:lumOff val="7058"/>
                <a:alphaOff val="0"/>
                <a:shade val="15000"/>
                <a:satMod val="180000"/>
              </a:schemeClr>
            </a:gs>
            <a:gs pos="50000">
              <a:schemeClr val="accent3">
                <a:hueOff val="4638658"/>
                <a:satOff val="3128"/>
                <a:lumOff val="7058"/>
                <a:alphaOff val="0"/>
                <a:shade val="45000"/>
                <a:satMod val="170000"/>
              </a:schemeClr>
            </a:gs>
            <a:gs pos="70000">
              <a:schemeClr val="accent3">
                <a:hueOff val="4638658"/>
                <a:satOff val="3128"/>
                <a:lumOff val="7058"/>
                <a:alphaOff val="0"/>
                <a:tint val="99000"/>
                <a:shade val="65000"/>
                <a:satMod val="155000"/>
              </a:schemeClr>
            </a:gs>
            <a:gs pos="100000">
              <a:schemeClr val="accent3">
                <a:hueOff val="4638658"/>
                <a:satOff val="3128"/>
                <a:lumOff val="7058"/>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IE" sz="2600" kern="1200" dirty="0" smtClean="0"/>
            <a:t>20%completed in research </a:t>
          </a:r>
          <a:r>
            <a:rPr lang="en-IE" sz="2600" kern="1200" dirty="0" err="1" smtClean="0"/>
            <a:t>compotent</a:t>
          </a:r>
          <a:r>
            <a:rPr lang="en-IE" sz="2600" kern="1200" dirty="0" smtClean="0"/>
            <a:t> before written exam</a:t>
          </a:r>
          <a:endParaRPr lang="en-IE" sz="2600" kern="1200" dirty="0"/>
        </a:p>
      </dsp:txBody>
      <dsp:txXfrm>
        <a:off x="1254625" y="3053695"/>
        <a:ext cx="6919729" cy="10210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8AA5D-C977-4DA0-8FC4-B890954BB61C}">
      <dsp:nvSpPr>
        <dsp:cNvPr id="0" name=""/>
        <dsp:cNvSpPr/>
      </dsp:nvSpPr>
      <dsp:spPr>
        <a:xfrm>
          <a:off x="0" y="1125"/>
          <a:ext cx="8229600" cy="114075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rtl="0">
            <a:lnSpc>
              <a:spcPct val="90000"/>
            </a:lnSpc>
            <a:spcBef>
              <a:spcPct val="0"/>
            </a:spcBef>
            <a:spcAft>
              <a:spcPct val="35000"/>
            </a:spcAft>
          </a:pPr>
          <a:r>
            <a:rPr lang="en-IE" sz="5000" b="1" kern="1200" smtClean="0"/>
            <a:t>LCVP</a:t>
          </a:r>
          <a:endParaRPr lang="en-IE" sz="5000" kern="1200"/>
        </a:p>
      </dsp:txBody>
      <dsp:txXfrm>
        <a:off x="55687" y="56812"/>
        <a:ext cx="8118226" cy="102937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09012-1258-495F-BB4B-D750697DD02B}">
      <dsp:nvSpPr>
        <dsp:cNvPr id="0" name=""/>
        <dsp:cNvSpPr/>
      </dsp:nvSpPr>
      <dsp:spPr>
        <a:xfrm rot="16200000">
          <a:off x="270814" y="558601"/>
          <a:ext cx="2479817" cy="2946796"/>
        </a:xfrm>
        <a:prstGeom prst="downArrow">
          <a:avLst>
            <a:gd name="adj1" fmla="val 50000"/>
            <a:gd name="adj2" fmla="val 35000"/>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IE" sz="3100" kern="1200" dirty="0" smtClean="0"/>
            <a:t>60%Portfolio</a:t>
          </a:r>
          <a:endParaRPr lang="en-IE" sz="3100" kern="1200" dirty="0"/>
        </a:p>
      </dsp:txBody>
      <dsp:txXfrm rot="5400000">
        <a:off x="37325" y="1412044"/>
        <a:ext cx="2512828" cy="1239909"/>
      </dsp:txXfrm>
    </dsp:sp>
    <dsp:sp modelId="{B9A05C7E-2688-4FEC-99B5-A009C2281B63}">
      <dsp:nvSpPr>
        <dsp:cNvPr id="0" name=""/>
        <dsp:cNvSpPr/>
      </dsp:nvSpPr>
      <dsp:spPr>
        <a:xfrm rot="5400000">
          <a:off x="3489377" y="558601"/>
          <a:ext cx="2335808" cy="2946796"/>
        </a:xfrm>
        <a:prstGeom prst="downArrow">
          <a:avLst>
            <a:gd name="adj1" fmla="val 50000"/>
            <a:gd name="adj2" fmla="val 35000"/>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IE" sz="3100" kern="1200" dirty="0" smtClean="0"/>
            <a:t>40%Written</a:t>
          </a:r>
          <a:endParaRPr lang="en-IE" sz="3100" kern="1200" dirty="0"/>
        </a:p>
      </dsp:txBody>
      <dsp:txXfrm rot="-5400000">
        <a:off x="3592649" y="1448047"/>
        <a:ext cx="2538030" cy="116790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90B61-05AC-4E37-849E-FFA84E521FB6}">
      <dsp:nvSpPr>
        <dsp:cNvPr id="0" name=""/>
        <dsp:cNvSpPr/>
      </dsp:nvSpPr>
      <dsp:spPr>
        <a:xfrm>
          <a:off x="0" y="46754"/>
          <a:ext cx="8229600" cy="104949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rtl="0">
            <a:lnSpc>
              <a:spcPct val="90000"/>
            </a:lnSpc>
            <a:spcBef>
              <a:spcPct val="0"/>
            </a:spcBef>
            <a:spcAft>
              <a:spcPct val="35000"/>
            </a:spcAft>
          </a:pPr>
          <a:r>
            <a:rPr lang="en-IE" sz="4600" b="1" kern="1200" dirty="0" smtClean="0"/>
            <a:t>LCVP Programme Requirements</a:t>
          </a:r>
          <a:endParaRPr lang="en-IE" sz="4600" kern="1200" dirty="0"/>
        </a:p>
      </dsp:txBody>
      <dsp:txXfrm>
        <a:off x="51232" y="97986"/>
        <a:ext cx="8127136" cy="947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56E66-7F9E-4A31-A003-67FFF9DEAA91}">
      <dsp:nvSpPr>
        <dsp:cNvPr id="0" name=""/>
        <dsp:cNvSpPr/>
      </dsp:nvSpPr>
      <dsp:spPr>
        <a:xfrm>
          <a:off x="0" y="9314"/>
          <a:ext cx="8229600" cy="112437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IE" sz="3100" b="1" kern="1200" dirty="0" smtClean="0"/>
            <a:t>Three Core Elements when making Subject Choice for Leaving Cert</a:t>
          </a:r>
          <a:endParaRPr lang="en-IE" sz="3100" kern="1200" dirty="0"/>
        </a:p>
      </dsp:txBody>
      <dsp:txXfrm>
        <a:off x="54887" y="64201"/>
        <a:ext cx="8119826" cy="101459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51164-A481-4FC1-8E75-CB264AA7B237}">
      <dsp:nvSpPr>
        <dsp:cNvPr id="0" name=""/>
        <dsp:cNvSpPr/>
      </dsp:nvSpPr>
      <dsp:spPr>
        <a:xfrm>
          <a:off x="0" y="0"/>
          <a:ext cx="4525963" cy="4525963"/>
        </a:xfrm>
        <a:prstGeom prst="pie">
          <a:avLst>
            <a:gd name="adj1" fmla="val 5400000"/>
            <a:gd name="adj2" fmla="val 1620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240842-86D4-49BA-9040-E21FBD4E6085}">
      <dsp:nvSpPr>
        <dsp:cNvPr id="0" name=""/>
        <dsp:cNvSpPr/>
      </dsp:nvSpPr>
      <dsp:spPr>
        <a:xfrm>
          <a:off x="2262981" y="0"/>
          <a:ext cx="5966618" cy="452596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IE" sz="2600" kern="1200" smtClean="0"/>
            <a:t>LCVP students must take a minimum of five Leaving Certificate Subjects including IRISH</a:t>
          </a:r>
          <a:endParaRPr lang="en-IE" sz="2600" kern="1200"/>
        </a:p>
      </dsp:txBody>
      <dsp:txXfrm>
        <a:off x="2262981" y="0"/>
        <a:ext cx="5966618" cy="1357791"/>
      </dsp:txXfrm>
    </dsp:sp>
    <dsp:sp modelId="{3093F2D2-172E-4040-B9F6-18D4C0B20FF8}">
      <dsp:nvSpPr>
        <dsp:cNvPr id="0" name=""/>
        <dsp:cNvSpPr/>
      </dsp:nvSpPr>
      <dsp:spPr>
        <a:xfrm>
          <a:off x="792044" y="1357791"/>
          <a:ext cx="2941873" cy="2941873"/>
        </a:xfrm>
        <a:prstGeom prst="pie">
          <a:avLst>
            <a:gd name="adj1" fmla="val 5400000"/>
            <a:gd name="adj2" fmla="val 16200000"/>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C96CFF-375F-4FAF-8300-6D5BB75A2589}">
      <dsp:nvSpPr>
        <dsp:cNvPr id="0" name=""/>
        <dsp:cNvSpPr/>
      </dsp:nvSpPr>
      <dsp:spPr>
        <a:xfrm>
          <a:off x="2262981" y="1357791"/>
          <a:ext cx="5966618" cy="2941873"/>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IE" sz="2600" kern="1200" smtClean="0"/>
            <a:t>TWO of the above must be selected from one of the designated Vocational Subject Groupings</a:t>
          </a:r>
          <a:endParaRPr lang="en-IE" sz="2600" kern="1200"/>
        </a:p>
      </dsp:txBody>
      <dsp:txXfrm>
        <a:off x="2262981" y="1357791"/>
        <a:ext cx="5966618" cy="1357787"/>
      </dsp:txXfrm>
    </dsp:sp>
    <dsp:sp modelId="{5AEAF722-9FE8-4778-BE88-DD6C1918D03F}">
      <dsp:nvSpPr>
        <dsp:cNvPr id="0" name=""/>
        <dsp:cNvSpPr/>
      </dsp:nvSpPr>
      <dsp:spPr>
        <a:xfrm>
          <a:off x="1584087" y="2715579"/>
          <a:ext cx="1357787" cy="1357787"/>
        </a:xfrm>
        <a:prstGeom prst="pie">
          <a:avLst>
            <a:gd name="adj1" fmla="val 5400000"/>
            <a:gd name="adj2" fmla="val 16200000"/>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4EBAC5-193C-4E9D-B9EF-D0E4CD883F9A}">
      <dsp:nvSpPr>
        <dsp:cNvPr id="0" name=""/>
        <dsp:cNvSpPr/>
      </dsp:nvSpPr>
      <dsp:spPr>
        <a:xfrm>
          <a:off x="2262981" y="2715579"/>
          <a:ext cx="5966618" cy="135778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IE" sz="2600" kern="1200" smtClean="0"/>
            <a:t>Students are required to follow a recognised course in a Modern European Language (other than IRISH or ENGLISH)</a:t>
          </a:r>
          <a:endParaRPr lang="en-IE" sz="2600" kern="1200"/>
        </a:p>
      </dsp:txBody>
      <dsp:txXfrm>
        <a:off x="2262981" y="2715579"/>
        <a:ext cx="5966618" cy="135778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BA2B4-941A-4D98-96B8-AC4E3498F504}">
      <dsp:nvSpPr>
        <dsp:cNvPr id="0" name=""/>
        <dsp:cNvSpPr/>
      </dsp:nvSpPr>
      <dsp:spPr>
        <a:xfrm>
          <a:off x="0" y="126607"/>
          <a:ext cx="8229600" cy="889785"/>
        </a:xfrm>
        <a:prstGeom prst="roundRect">
          <a:avLst/>
        </a:prstGeom>
        <a:solidFill>
          <a:srgbClr val="FF3300"/>
        </a:soli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IE" sz="3900" b="1" kern="1200" dirty="0" smtClean="0"/>
            <a:t>Vocational Subject Groupings (VSG’s)</a:t>
          </a:r>
          <a:endParaRPr lang="en-IE" sz="3900" kern="1200" dirty="0"/>
        </a:p>
      </dsp:txBody>
      <dsp:txXfrm>
        <a:off x="43436" y="170043"/>
        <a:ext cx="8142728" cy="80291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6F63E-DA29-4688-A78B-CBEFC09EF09F}">
      <dsp:nvSpPr>
        <dsp:cNvPr id="0" name=""/>
        <dsp:cNvSpPr/>
      </dsp:nvSpPr>
      <dsp:spPr>
        <a:xfrm>
          <a:off x="0" y="1125"/>
          <a:ext cx="8229600" cy="114075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rtl="0">
            <a:lnSpc>
              <a:spcPct val="90000"/>
            </a:lnSpc>
            <a:spcBef>
              <a:spcPct val="0"/>
            </a:spcBef>
            <a:spcAft>
              <a:spcPct val="35000"/>
            </a:spcAft>
          </a:pPr>
          <a:r>
            <a:rPr lang="en-IE" sz="5000" b="1" kern="1200" smtClean="0"/>
            <a:t>Considerations</a:t>
          </a:r>
          <a:endParaRPr lang="en-IE" sz="5000" kern="1200"/>
        </a:p>
      </dsp:txBody>
      <dsp:txXfrm>
        <a:off x="55687" y="56812"/>
        <a:ext cx="8118226" cy="102937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34747-12A3-482D-A5BC-02A735D8AF0F}">
      <dsp:nvSpPr>
        <dsp:cNvPr id="0" name=""/>
        <dsp:cNvSpPr/>
      </dsp:nvSpPr>
      <dsp:spPr>
        <a:xfrm>
          <a:off x="0" y="591343"/>
          <a:ext cx="2571749" cy="1543050"/>
        </a:xfrm>
        <a:prstGeom prst="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IE" sz="3400" kern="1200" dirty="0" smtClean="0"/>
            <a:t>Subjects That you are Good At</a:t>
          </a:r>
          <a:endParaRPr lang="en-IE" sz="3400" kern="1200" dirty="0"/>
        </a:p>
      </dsp:txBody>
      <dsp:txXfrm>
        <a:off x="0" y="591343"/>
        <a:ext cx="2571749" cy="1543050"/>
      </dsp:txXfrm>
    </dsp:sp>
    <dsp:sp modelId="{9BD4C19D-8BFA-4EF5-97B3-FF6F6999E951}">
      <dsp:nvSpPr>
        <dsp:cNvPr id="0" name=""/>
        <dsp:cNvSpPr/>
      </dsp:nvSpPr>
      <dsp:spPr>
        <a:xfrm>
          <a:off x="2828925" y="591343"/>
          <a:ext cx="2571749" cy="1543050"/>
        </a:xfrm>
        <a:prstGeom prst="rect">
          <a:avLst/>
        </a:prstGeom>
        <a:solidFill>
          <a:srgbClr val="FF33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IE" sz="3400" kern="1200" dirty="0" smtClean="0"/>
            <a:t>Subjects You </a:t>
          </a:r>
        </a:p>
        <a:p>
          <a:pPr lvl="0" algn="ctr" defTabSz="1511300">
            <a:lnSpc>
              <a:spcPct val="90000"/>
            </a:lnSpc>
            <a:spcBef>
              <a:spcPct val="0"/>
            </a:spcBef>
            <a:spcAft>
              <a:spcPct val="35000"/>
            </a:spcAft>
          </a:pPr>
          <a:r>
            <a:rPr lang="en-IE" sz="3400" kern="1200" dirty="0" smtClean="0"/>
            <a:t>Most Enjoy</a:t>
          </a:r>
          <a:endParaRPr lang="en-IE" sz="3400" kern="1200" dirty="0"/>
        </a:p>
      </dsp:txBody>
      <dsp:txXfrm>
        <a:off x="2828925" y="591343"/>
        <a:ext cx="2571749" cy="1543050"/>
      </dsp:txXfrm>
    </dsp:sp>
    <dsp:sp modelId="{E810FB37-6C7F-45D6-82A0-6F8D3725FE38}">
      <dsp:nvSpPr>
        <dsp:cNvPr id="0" name=""/>
        <dsp:cNvSpPr/>
      </dsp:nvSpPr>
      <dsp:spPr>
        <a:xfrm>
          <a:off x="5657849" y="591343"/>
          <a:ext cx="2571749" cy="1543050"/>
        </a:xfrm>
        <a:prstGeom prst="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IE" sz="3400" kern="1200" dirty="0" smtClean="0"/>
            <a:t>Subjects You Need at Third Level</a:t>
          </a:r>
          <a:endParaRPr lang="en-IE" sz="3400" kern="1200" dirty="0"/>
        </a:p>
      </dsp:txBody>
      <dsp:txXfrm>
        <a:off x="5657849" y="591343"/>
        <a:ext cx="2571749" cy="1543050"/>
      </dsp:txXfrm>
    </dsp:sp>
    <dsp:sp modelId="{C1EDA182-100F-4BA9-B0A9-9C2771DD0AE1}">
      <dsp:nvSpPr>
        <dsp:cNvPr id="0" name=""/>
        <dsp:cNvSpPr/>
      </dsp:nvSpPr>
      <dsp:spPr>
        <a:xfrm>
          <a:off x="1414462" y="2391569"/>
          <a:ext cx="2571749" cy="1543050"/>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IE" sz="3400" kern="1200" dirty="0" smtClean="0"/>
            <a:t>Aptitude and Interest Tests</a:t>
          </a:r>
          <a:endParaRPr lang="en-IE" sz="3400" kern="1200" dirty="0"/>
        </a:p>
      </dsp:txBody>
      <dsp:txXfrm>
        <a:off x="1414462" y="2391569"/>
        <a:ext cx="2571749" cy="1543050"/>
      </dsp:txXfrm>
    </dsp:sp>
    <dsp:sp modelId="{BB0B5EB6-609F-4F19-85B2-69E716AFDFA0}">
      <dsp:nvSpPr>
        <dsp:cNvPr id="0" name=""/>
        <dsp:cNvSpPr/>
      </dsp:nvSpPr>
      <dsp:spPr>
        <a:xfrm>
          <a:off x="4243387" y="2391569"/>
          <a:ext cx="2571749" cy="1543050"/>
        </a:xfrm>
        <a:prstGeom prst="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IE" sz="3400" kern="1200" dirty="0" smtClean="0"/>
            <a:t>Guidance Counsellor</a:t>
          </a:r>
          <a:endParaRPr lang="en-IE" sz="3400" kern="1200" dirty="0"/>
        </a:p>
      </dsp:txBody>
      <dsp:txXfrm>
        <a:off x="4243387" y="2391569"/>
        <a:ext cx="2571749" cy="154305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8619C-2099-4AD9-909A-9BD9BB1C9275}">
      <dsp:nvSpPr>
        <dsp:cNvPr id="0" name=""/>
        <dsp:cNvSpPr/>
      </dsp:nvSpPr>
      <dsp:spPr>
        <a:xfrm>
          <a:off x="2841501" y="591374"/>
          <a:ext cx="3790641" cy="3790641"/>
        </a:xfrm>
        <a:prstGeom prst="blockArc">
          <a:avLst>
            <a:gd name="adj1" fmla="val 10796084"/>
            <a:gd name="adj2" fmla="val 16035892"/>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66EF38-75D5-4C99-9EE7-2D2B1B6333E9}">
      <dsp:nvSpPr>
        <dsp:cNvPr id="0" name=""/>
        <dsp:cNvSpPr/>
      </dsp:nvSpPr>
      <dsp:spPr>
        <a:xfrm>
          <a:off x="2841503" y="593483"/>
          <a:ext cx="3790641" cy="3790641"/>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EE87ED-9343-4EC3-9524-24CA73E50B31}">
      <dsp:nvSpPr>
        <dsp:cNvPr id="0" name=""/>
        <dsp:cNvSpPr/>
      </dsp:nvSpPr>
      <dsp:spPr>
        <a:xfrm>
          <a:off x="2841503" y="593483"/>
          <a:ext cx="3790641" cy="3790641"/>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16B6FF-0CE0-4636-BCD6-ADDCBD32528C}">
      <dsp:nvSpPr>
        <dsp:cNvPr id="0" name=""/>
        <dsp:cNvSpPr/>
      </dsp:nvSpPr>
      <dsp:spPr>
        <a:xfrm>
          <a:off x="2841504" y="591374"/>
          <a:ext cx="3790641" cy="3790641"/>
        </a:xfrm>
        <a:prstGeom prst="blockArc">
          <a:avLst>
            <a:gd name="adj1" fmla="val 16035887"/>
            <a:gd name="adj2" fmla="val 3917"/>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C26197-3D86-4DF5-8DAB-A13FF703BA66}">
      <dsp:nvSpPr>
        <dsp:cNvPr id="0" name=""/>
        <dsp:cNvSpPr/>
      </dsp:nvSpPr>
      <dsp:spPr>
        <a:xfrm>
          <a:off x="3863990" y="1615971"/>
          <a:ext cx="1745666" cy="1745666"/>
        </a:xfrm>
        <a:prstGeom prst="ellipse">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IE" sz="2700" kern="1200" dirty="0" smtClean="0"/>
            <a:t>Common Errors</a:t>
          </a:r>
          <a:endParaRPr lang="en-IE" sz="2700" kern="1200" dirty="0"/>
        </a:p>
      </dsp:txBody>
      <dsp:txXfrm>
        <a:off x="4119637" y="1871618"/>
        <a:ext cx="1234372" cy="1234372"/>
      </dsp:txXfrm>
    </dsp:sp>
    <dsp:sp modelId="{D7957566-FC7D-4424-904F-0B6DD6B1DE8B}">
      <dsp:nvSpPr>
        <dsp:cNvPr id="0" name=""/>
        <dsp:cNvSpPr/>
      </dsp:nvSpPr>
      <dsp:spPr>
        <a:xfrm>
          <a:off x="3388332" y="-421640"/>
          <a:ext cx="2520293" cy="2118230"/>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E" sz="2000" kern="1200" dirty="0" smtClean="0"/>
            <a:t>Choosing Subjects because your friends are doing them</a:t>
          </a:r>
          <a:endParaRPr lang="en-IE" sz="2000" kern="1200" dirty="0"/>
        </a:p>
      </dsp:txBody>
      <dsp:txXfrm>
        <a:off x="3757420" y="-111432"/>
        <a:ext cx="1782117" cy="1497814"/>
      </dsp:txXfrm>
    </dsp:sp>
    <dsp:sp modelId="{7F1DB125-0ACB-4C2C-8869-FEFCDB016278}">
      <dsp:nvSpPr>
        <dsp:cNvPr id="0" name=""/>
        <dsp:cNvSpPr/>
      </dsp:nvSpPr>
      <dsp:spPr>
        <a:xfrm>
          <a:off x="5683525" y="1386340"/>
          <a:ext cx="1809255" cy="2204928"/>
        </a:xfrm>
        <a:prstGeom prst="ellipse">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IE" sz="1900" kern="1200" dirty="0" smtClean="0"/>
            <a:t>Choosing Subjects  because you like the teacher</a:t>
          </a:r>
          <a:endParaRPr lang="en-IE" sz="1900" kern="1200" dirty="0"/>
        </a:p>
      </dsp:txBody>
      <dsp:txXfrm>
        <a:off x="5948484" y="1709244"/>
        <a:ext cx="1279337" cy="1559120"/>
      </dsp:txXfrm>
    </dsp:sp>
    <dsp:sp modelId="{9F138424-075B-41D6-9BC0-79740D7681F0}">
      <dsp:nvSpPr>
        <dsp:cNvPr id="0" name=""/>
        <dsp:cNvSpPr/>
      </dsp:nvSpPr>
      <dsp:spPr>
        <a:xfrm>
          <a:off x="3418218" y="3333484"/>
          <a:ext cx="2637211" cy="2013299"/>
        </a:xfrm>
        <a:prstGeom prst="ellipse">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IE" sz="1900" kern="1200" dirty="0" smtClean="0">
              <a:solidFill>
                <a:schemeClr val="bg1"/>
              </a:solidFill>
            </a:rPr>
            <a:t>Choosing</a:t>
          </a:r>
          <a:r>
            <a:rPr lang="en-IE" sz="1900" kern="1200" dirty="0" smtClean="0"/>
            <a:t> </a:t>
          </a:r>
          <a:r>
            <a:rPr lang="en-IE" sz="1900" kern="1200" dirty="0" smtClean="0">
              <a:solidFill>
                <a:schemeClr val="bg1"/>
              </a:solidFill>
            </a:rPr>
            <a:t>Subjects Because of LCVP GROUPINGS</a:t>
          </a:r>
          <a:endParaRPr lang="en-IE" sz="1900" kern="1200" dirty="0">
            <a:solidFill>
              <a:schemeClr val="bg1"/>
            </a:solidFill>
          </a:endParaRPr>
        </a:p>
      </dsp:txBody>
      <dsp:txXfrm>
        <a:off x="3804429" y="3628325"/>
        <a:ext cx="1864789" cy="1423617"/>
      </dsp:txXfrm>
    </dsp:sp>
    <dsp:sp modelId="{D0899E63-145D-48FD-B4C2-F2D0369A6218}">
      <dsp:nvSpPr>
        <dsp:cNvPr id="0" name=""/>
        <dsp:cNvSpPr/>
      </dsp:nvSpPr>
      <dsp:spPr>
        <a:xfrm>
          <a:off x="1940266" y="1368151"/>
          <a:ext cx="1890455" cy="2241306"/>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IE" sz="1900" kern="1200" dirty="0" smtClean="0"/>
            <a:t>Choosing Subjects based on older siblings experience</a:t>
          </a:r>
          <a:endParaRPr lang="en-IE" sz="1900" kern="1200" dirty="0"/>
        </a:p>
      </dsp:txBody>
      <dsp:txXfrm>
        <a:off x="2217117" y="1696383"/>
        <a:ext cx="1336753" cy="158484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1CD76-D5B0-4428-88DF-73B05FE9C5B4}">
      <dsp:nvSpPr>
        <dsp:cNvPr id="0" name=""/>
        <dsp:cNvSpPr/>
      </dsp:nvSpPr>
      <dsp:spPr>
        <a:xfrm>
          <a:off x="0" y="1125"/>
          <a:ext cx="8229600" cy="114075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lvl="0" algn="l" defTabSz="2222500" rtl="0">
            <a:lnSpc>
              <a:spcPct val="90000"/>
            </a:lnSpc>
            <a:spcBef>
              <a:spcPct val="0"/>
            </a:spcBef>
            <a:spcAft>
              <a:spcPct val="35000"/>
            </a:spcAft>
          </a:pPr>
          <a:r>
            <a:rPr lang="en-IE" sz="5000" b="1" kern="1200" smtClean="0"/>
            <a:t>Resources</a:t>
          </a:r>
          <a:endParaRPr lang="en-IE" sz="5000" kern="1200"/>
        </a:p>
      </dsp:txBody>
      <dsp:txXfrm>
        <a:off x="55687" y="56812"/>
        <a:ext cx="8118226" cy="102937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1CCB3-7A71-4067-86BA-2483004AA38E}">
      <dsp:nvSpPr>
        <dsp:cNvPr id="0" name=""/>
        <dsp:cNvSpPr/>
      </dsp:nvSpPr>
      <dsp:spPr>
        <a:xfrm rot="10800000">
          <a:off x="1529395" y="1177"/>
          <a:ext cx="5472684" cy="603748"/>
        </a:xfrm>
        <a:prstGeom prst="homePlate">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106680" rIns="199136" bIns="106680" numCol="1" spcCol="1270" anchor="ctr" anchorCtr="0">
          <a:noAutofit/>
        </a:bodyPr>
        <a:lstStyle/>
        <a:p>
          <a:pPr lvl="0" algn="ctr" defTabSz="1244600" rtl="0">
            <a:lnSpc>
              <a:spcPct val="90000"/>
            </a:lnSpc>
            <a:spcBef>
              <a:spcPct val="0"/>
            </a:spcBef>
            <a:spcAft>
              <a:spcPct val="35000"/>
            </a:spcAft>
          </a:pPr>
          <a:r>
            <a:rPr lang="en-IE" sz="2800" kern="1200" smtClean="0">
              <a:hlinkClick xmlns:r="http://schemas.openxmlformats.org/officeDocument/2006/relationships" r:id="rId1"/>
            </a:rPr>
            <a:t>www.Qualifax.ie</a:t>
          </a:r>
          <a:endParaRPr lang="en-IE" sz="2800" kern="1200"/>
        </a:p>
      </dsp:txBody>
      <dsp:txXfrm rot="10800000">
        <a:off x="1680332" y="1177"/>
        <a:ext cx="5321747" cy="603748"/>
      </dsp:txXfrm>
    </dsp:sp>
    <dsp:sp modelId="{32C80822-D5E0-435E-858E-FC5B6990E258}">
      <dsp:nvSpPr>
        <dsp:cNvPr id="0" name=""/>
        <dsp:cNvSpPr/>
      </dsp:nvSpPr>
      <dsp:spPr>
        <a:xfrm>
          <a:off x="1227520" y="1177"/>
          <a:ext cx="603748" cy="60374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497979-AC23-4511-A596-5D46795520E5}">
      <dsp:nvSpPr>
        <dsp:cNvPr id="0" name=""/>
        <dsp:cNvSpPr/>
      </dsp:nvSpPr>
      <dsp:spPr>
        <a:xfrm rot="10800000">
          <a:off x="1529395" y="785149"/>
          <a:ext cx="5472684" cy="603748"/>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106680" rIns="199136" bIns="106680" numCol="1" spcCol="1270" anchor="ctr" anchorCtr="0">
          <a:noAutofit/>
        </a:bodyPr>
        <a:lstStyle/>
        <a:p>
          <a:pPr lvl="0" algn="ctr" defTabSz="1244600" rtl="0">
            <a:lnSpc>
              <a:spcPct val="90000"/>
            </a:lnSpc>
            <a:spcBef>
              <a:spcPct val="0"/>
            </a:spcBef>
            <a:spcAft>
              <a:spcPct val="35000"/>
            </a:spcAft>
          </a:pPr>
          <a:r>
            <a:rPr lang="en-IE" sz="2800" kern="1200" smtClean="0">
              <a:hlinkClick xmlns:r="http://schemas.openxmlformats.org/officeDocument/2006/relationships" r:id="rId3"/>
            </a:rPr>
            <a:t>www.careersportal.ie</a:t>
          </a:r>
          <a:endParaRPr lang="en-IE" sz="2800" kern="1200"/>
        </a:p>
      </dsp:txBody>
      <dsp:txXfrm rot="10800000">
        <a:off x="1680332" y="785149"/>
        <a:ext cx="5321747" cy="603748"/>
      </dsp:txXfrm>
    </dsp:sp>
    <dsp:sp modelId="{00B7D5B3-4F61-43ED-A5CB-6ADF3E616025}">
      <dsp:nvSpPr>
        <dsp:cNvPr id="0" name=""/>
        <dsp:cNvSpPr/>
      </dsp:nvSpPr>
      <dsp:spPr>
        <a:xfrm>
          <a:off x="1227520" y="785149"/>
          <a:ext cx="603748" cy="603748"/>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76A096-B392-4948-89F3-BF4CA6F33E6D}">
      <dsp:nvSpPr>
        <dsp:cNvPr id="0" name=""/>
        <dsp:cNvSpPr/>
      </dsp:nvSpPr>
      <dsp:spPr>
        <a:xfrm rot="10800000">
          <a:off x="1529395" y="1569121"/>
          <a:ext cx="5472684" cy="603748"/>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106680" rIns="199136" bIns="106680" numCol="1" spcCol="1270" anchor="ctr" anchorCtr="0">
          <a:noAutofit/>
        </a:bodyPr>
        <a:lstStyle/>
        <a:p>
          <a:pPr lvl="0" algn="ctr" defTabSz="1244600" rtl="0">
            <a:lnSpc>
              <a:spcPct val="90000"/>
            </a:lnSpc>
            <a:spcBef>
              <a:spcPct val="0"/>
            </a:spcBef>
            <a:spcAft>
              <a:spcPct val="35000"/>
            </a:spcAft>
          </a:pPr>
          <a:r>
            <a:rPr lang="en-IE" sz="2800" kern="1200" smtClean="0">
              <a:hlinkClick xmlns:r="http://schemas.openxmlformats.org/officeDocument/2006/relationships" r:id="rId5"/>
            </a:rPr>
            <a:t>www.careerdirections.ie</a:t>
          </a:r>
          <a:endParaRPr lang="en-IE" sz="2800" kern="1200"/>
        </a:p>
      </dsp:txBody>
      <dsp:txXfrm rot="10800000">
        <a:off x="1680332" y="1569121"/>
        <a:ext cx="5321747" cy="603748"/>
      </dsp:txXfrm>
    </dsp:sp>
    <dsp:sp modelId="{2352437A-71F7-4E46-A674-B273F695DEBB}">
      <dsp:nvSpPr>
        <dsp:cNvPr id="0" name=""/>
        <dsp:cNvSpPr/>
      </dsp:nvSpPr>
      <dsp:spPr>
        <a:xfrm>
          <a:off x="1227520" y="1569121"/>
          <a:ext cx="603748" cy="603748"/>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30000" r="-3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411655-D3D7-4B8D-B8C4-2DA2C91EA812}">
      <dsp:nvSpPr>
        <dsp:cNvPr id="0" name=""/>
        <dsp:cNvSpPr/>
      </dsp:nvSpPr>
      <dsp:spPr>
        <a:xfrm rot="10800000">
          <a:off x="1529395" y="2353093"/>
          <a:ext cx="5472684" cy="603748"/>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106680" rIns="199136" bIns="106680" numCol="1" spcCol="1270" anchor="ctr" anchorCtr="0">
          <a:noAutofit/>
        </a:bodyPr>
        <a:lstStyle/>
        <a:p>
          <a:pPr lvl="0" algn="ctr" defTabSz="1244600" rtl="0">
            <a:lnSpc>
              <a:spcPct val="90000"/>
            </a:lnSpc>
            <a:spcBef>
              <a:spcPct val="0"/>
            </a:spcBef>
            <a:spcAft>
              <a:spcPct val="35000"/>
            </a:spcAft>
          </a:pPr>
          <a:r>
            <a:rPr lang="en-IE" sz="2800" kern="1200" smtClean="0"/>
            <a:t>DATS Results</a:t>
          </a:r>
          <a:endParaRPr lang="en-IE" sz="2800" kern="1200"/>
        </a:p>
      </dsp:txBody>
      <dsp:txXfrm rot="10800000">
        <a:off x="1680332" y="2353093"/>
        <a:ext cx="5321747" cy="603748"/>
      </dsp:txXfrm>
    </dsp:sp>
    <dsp:sp modelId="{AA357C48-3399-4F0D-9ABF-B19E17C924E6}">
      <dsp:nvSpPr>
        <dsp:cNvPr id="0" name=""/>
        <dsp:cNvSpPr/>
      </dsp:nvSpPr>
      <dsp:spPr>
        <a:xfrm>
          <a:off x="1227520" y="2353093"/>
          <a:ext cx="603748" cy="603748"/>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C48BFB-B1BE-4B95-A1C2-639DFE0DFF03}">
      <dsp:nvSpPr>
        <dsp:cNvPr id="0" name=""/>
        <dsp:cNvSpPr/>
      </dsp:nvSpPr>
      <dsp:spPr>
        <a:xfrm rot="10800000">
          <a:off x="1529395" y="3137065"/>
          <a:ext cx="5472684" cy="603748"/>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106680" rIns="199136" bIns="106680" numCol="1" spcCol="1270" anchor="ctr" anchorCtr="0">
          <a:noAutofit/>
        </a:bodyPr>
        <a:lstStyle/>
        <a:p>
          <a:pPr lvl="0" algn="ctr" defTabSz="1244600" rtl="0">
            <a:lnSpc>
              <a:spcPct val="90000"/>
            </a:lnSpc>
            <a:spcBef>
              <a:spcPct val="0"/>
            </a:spcBef>
            <a:spcAft>
              <a:spcPct val="35000"/>
            </a:spcAft>
          </a:pPr>
          <a:r>
            <a:rPr lang="en-IE" sz="2800" kern="1200" smtClean="0"/>
            <a:t>Interest Inventories</a:t>
          </a:r>
          <a:endParaRPr lang="en-IE" sz="2800" kern="1200"/>
        </a:p>
      </dsp:txBody>
      <dsp:txXfrm rot="10800000">
        <a:off x="1680332" y="3137065"/>
        <a:ext cx="5321747" cy="603748"/>
      </dsp:txXfrm>
    </dsp:sp>
    <dsp:sp modelId="{35BC001F-4C9F-45F4-AF45-12470C275A04}">
      <dsp:nvSpPr>
        <dsp:cNvPr id="0" name=""/>
        <dsp:cNvSpPr/>
      </dsp:nvSpPr>
      <dsp:spPr>
        <a:xfrm>
          <a:off x="1227520" y="3137065"/>
          <a:ext cx="603748" cy="603748"/>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A7C1C6-BD7B-4A13-B987-504674A98D79}">
      <dsp:nvSpPr>
        <dsp:cNvPr id="0" name=""/>
        <dsp:cNvSpPr/>
      </dsp:nvSpPr>
      <dsp:spPr>
        <a:xfrm rot="10800000">
          <a:off x="1529395" y="3921036"/>
          <a:ext cx="5472684" cy="603748"/>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236" tIns="106680" rIns="199136" bIns="106680" numCol="1" spcCol="1270" anchor="ctr" anchorCtr="0">
          <a:noAutofit/>
        </a:bodyPr>
        <a:lstStyle/>
        <a:p>
          <a:pPr lvl="0" algn="ctr" defTabSz="1244600" rtl="0">
            <a:lnSpc>
              <a:spcPct val="90000"/>
            </a:lnSpc>
            <a:spcBef>
              <a:spcPct val="0"/>
            </a:spcBef>
            <a:spcAft>
              <a:spcPct val="35000"/>
            </a:spcAft>
          </a:pPr>
          <a:r>
            <a:rPr lang="en-IE" sz="2800" kern="1200" smtClean="0"/>
            <a:t>VARK Inventory</a:t>
          </a:r>
          <a:endParaRPr lang="en-IE" sz="2800" kern="1200"/>
        </a:p>
      </dsp:txBody>
      <dsp:txXfrm rot="10800000">
        <a:off x="1680332" y="3921036"/>
        <a:ext cx="5321747" cy="603748"/>
      </dsp:txXfrm>
    </dsp:sp>
    <dsp:sp modelId="{5D13F7BB-D846-43EF-846D-40DBD5E2BEB9}">
      <dsp:nvSpPr>
        <dsp:cNvPr id="0" name=""/>
        <dsp:cNvSpPr/>
      </dsp:nvSpPr>
      <dsp:spPr>
        <a:xfrm>
          <a:off x="1227520" y="3921036"/>
          <a:ext cx="603748" cy="603748"/>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8000" r="-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5EF92-C762-418E-9A15-F68BF3DFCC53}">
      <dsp:nvSpPr>
        <dsp:cNvPr id="0" name=""/>
        <dsp:cNvSpPr/>
      </dsp:nvSpPr>
      <dsp:spPr>
        <a:xfrm>
          <a:off x="2757011" y="56574"/>
          <a:ext cx="2715577" cy="2715577"/>
        </a:xfrm>
        <a:prstGeom prst="ellipse">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IE" sz="3600" kern="1200" dirty="0" smtClean="0">
              <a:solidFill>
                <a:schemeClr val="bg1"/>
              </a:solidFill>
            </a:rPr>
            <a:t>INTERESTS</a:t>
          </a:r>
          <a:endParaRPr lang="en-IE" sz="3600" kern="1200" dirty="0">
            <a:solidFill>
              <a:schemeClr val="bg1"/>
            </a:solidFill>
          </a:endParaRPr>
        </a:p>
      </dsp:txBody>
      <dsp:txXfrm>
        <a:off x="3119088" y="531800"/>
        <a:ext cx="1991423" cy="1222010"/>
      </dsp:txXfrm>
    </dsp:sp>
    <dsp:sp modelId="{D93F730B-C5A5-46D1-89D1-F4977E169C38}">
      <dsp:nvSpPr>
        <dsp:cNvPr id="0" name=""/>
        <dsp:cNvSpPr/>
      </dsp:nvSpPr>
      <dsp:spPr>
        <a:xfrm>
          <a:off x="3736882" y="1753810"/>
          <a:ext cx="2715577" cy="2715577"/>
        </a:xfrm>
        <a:prstGeom prst="ellipse">
          <a:avLst/>
        </a:prstGeom>
        <a:solidFill>
          <a:srgbClr val="FF000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IE" sz="3600" kern="1200" dirty="0" smtClean="0"/>
            <a:t>ABILITIES</a:t>
          </a:r>
          <a:endParaRPr lang="en-IE" sz="3600" kern="1200" dirty="0"/>
        </a:p>
      </dsp:txBody>
      <dsp:txXfrm>
        <a:off x="4567396" y="2455334"/>
        <a:ext cx="1629346" cy="1493567"/>
      </dsp:txXfrm>
    </dsp:sp>
    <dsp:sp modelId="{24F93D13-B667-49B1-BA2A-8C18FB96FB7B}">
      <dsp:nvSpPr>
        <dsp:cNvPr id="0" name=""/>
        <dsp:cNvSpPr/>
      </dsp:nvSpPr>
      <dsp:spPr>
        <a:xfrm>
          <a:off x="1777140" y="1753810"/>
          <a:ext cx="2715577" cy="2715577"/>
        </a:xfrm>
        <a:prstGeom prst="ellipse">
          <a:avLst/>
        </a:prstGeom>
        <a:solidFill>
          <a:schemeClr val="bg2">
            <a:lumMod val="75000"/>
            <a:lumOff val="2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1600200">
            <a:lnSpc>
              <a:spcPct val="90000"/>
            </a:lnSpc>
            <a:spcBef>
              <a:spcPct val="0"/>
            </a:spcBef>
            <a:spcAft>
              <a:spcPct val="35000"/>
            </a:spcAft>
          </a:pPr>
          <a:endParaRPr lang="en-IE" sz="3600" kern="1200" dirty="0"/>
        </a:p>
        <a:p>
          <a:pPr marL="285750" lvl="1" indent="-285750" algn="l" defTabSz="1244600">
            <a:lnSpc>
              <a:spcPct val="90000"/>
            </a:lnSpc>
            <a:spcBef>
              <a:spcPct val="0"/>
            </a:spcBef>
            <a:spcAft>
              <a:spcPct val="15000"/>
            </a:spcAft>
            <a:buChar char="••"/>
          </a:pPr>
          <a:r>
            <a:rPr lang="en-IE" sz="2800" kern="1200" dirty="0" smtClean="0"/>
            <a:t>SKILLS</a:t>
          </a:r>
          <a:endParaRPr lang="en-IE" sz="2800" kern="1200" dirty="0"/>
        </a:p>
      </dsp:txBody>
      <dsp:txXfrm>
        <a:off x="2032857" y="2455334"/>
        <a:ext cx="1629346" cy="14935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DB159-F230-441F-984B-0930D99F5455}">
      <dsp:nvSpPr>
        <dsp:cNvPr id="0" name=""/>
        <dsp:cNvSpPr/>
      </dsp:nvSpPr>
      <dsp:spPr>
        <a:xfrm>
          <a:off x="166998" y="116814"/>
          <a:ext cx="2710385" cy="1567503"/>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87B46C-5628-47ED-86A0-E5276A9CE4C7}">
      <dsp:nvSpPr>
        <dsp:cNvPr id="0" name=""/>
        <dsp:cNvSpPr/>
      </dsp:nvSpPr>
      <dsp:spPr>
        <a:xfrm>
          <a:off x="496935" y="1606967"/>
          <a:ext cx="2050510" cy="760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IE" sz="2000" kern="1200" dirty="0" smtClean="0"/>
            <a:t>English</a:t>
          </a:r>
          <a:endParaRPr lang="en-IE" sz="2000" kern="1200" dirty="0"/>
        </a:p>
      </dsp:txBody>
      <dsp:txXfrm>
        <a:off x="496935" y="1606967"/>
        <a:ext cx="2050510" cy="760739"/>
      </dsp:txXfrm>
    </dsp:sp>
    <dsp:sp modelId="{D4CE1C62-1C2F-4028-8D5A-CA1CE569CDF3}">
      <dsp:nvSpPr>
        <dsp:cNvPr id="0" name=""/>
        <dsp:cNvSpPr/>
      </dsp:nvSpPr>
      <dsp:spPr>
        <a:xfrm>
          <a:off x="3082521" y="777"/>
          <a:ext cx="2552701" cy="2031651"/>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1000" b="-4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584D9C-C9EF-43C9-A037-6644C714D9CF}">
      <dsp:nvSpPr>
        <dsp:cNvPr id="0" name=""/>
        <dsp:cNvSpPr/>
      </dsp:nvSpPr>
      <dsp:spPr>
        <a:xfrm>
          <a:off x="3333616" y="1723004"/>
          <a:ext cx="2050510" cy="760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endParaRPr lang="en-IE" sz="2000" kern="1200" dirty="0" smtClean="0"/>
        </a:p>
        <a:p>
          <a:pPr lvl="0" algn="ctr" defTabSz="889000">
            <a:lnSpc>
              <a:spcPct val="90000"/>
            </a:lnSpc>
            <a:spcBef>
              <a:spcPct val="0"/>
            </a:spcBef>
            <a:spcAft>
              <a:spcPct val="35000"/>
            </a:spcAft>
          </a:pPr>
          <a:r>
            <a:rPr lang="en-IE" sz="2000" kern="1200" dirty="0" smtClean="0"/>
            <a:t>IRISH</a:t>
          </a:r>
        </a:p>
      </dsp:txBody>
      <dsp:txXfrm>
        <a:off x="3333616" y="1723004"/>
        <a:ext cx="2050510" cy="760739"/>
      </dsp:txXfrm>
    </dsp:sp>
    <dsp:sp modelId="{DE4FE619-BB22-45A3-A5C8-EFFDACD7874D}">
      <dsp:nvSpPr>
        <dsp:cNvPr id="0" name=""/>
        <dsp:cNvSpPr/>
      </dsp:nvSpPr>
      <dsp:spPr>
        <a:xfrm>
          <a:off x="5840360" y="72890"/>
          <a:ext cx="2222241" cy="1743199"/>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3C9AE-F703-46D8-9A61-FF53B977F5DE}">
      <dsp:nvSpPr>
        <dsp:cNvPr id="0" name=""/>
        <dsp:cNvSpPr/>
      </dsp:nvSpPr>
      <dsp:spPr>
        <a:xfrm>
          <a:off x="5926225" y="1650891"/>
          <a:ext cx="2050510" cy="760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IE" sz="2000" kern="1200" dirty="0" smtClean="0"/>
            <a:t>Maths</a:t>
          </a:r>
          <a:endParaRPr lang="en-IE" sz="2000" kern="1200" dirty="0"/>
        </a:p>
      </dsp:txBody>
      <dsp:txXfrm>
        <a:off x="5926225" y="1650891"/>
        <a:ext cx="2050510" cy="760739"/>
      </dsp:txXfrm>
    </dsp:sp>
    <dsp:sp modelId="{3910142A-E926-43FC-80B7-F9D35126E51B}">
      <dsp:nvSpPr>
        <dsp:cNvPr id="0" name=""/>
        <dsp:cNvSpPr/>
      </dsp:nvSpPr>
      <dsp:spPr>
        <a:xfrm flipH="1">
          <a:off x="7220625" y="0"/>
          <a:ext cx="1008974" cy="738499"/>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6000" b="-4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E0013D-07B8-4720-A9FE-A06D1AEC8663}">
      <dsp:nvSpPr>
        <dsp:cNvPr id="0" name=""/>
        <dsp:cNvSpPr/>
      </dsp:nvSpPr>
      <dsp:spPr>
        <a:xfrm>
          <a:off x="3089544" y="3764445"/>
          <a:ext cx="2050510" cy="760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endParaRPr lang="en-IE" sz="2000" kern="1200" dirty="0"/>
        </a:p>
      </dsp:txBody>
      <dsp:txXfrm>
        <a:off x="3089544" y="3764445"/>
        <a:ext cx="2050510" cy="7607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53787-B4DC-4C5D-BA90-008913D7538E}">
      <dsp:nvSpPr>
        <dsp:cNvPr id="0" name=""/>
        <dsp:cNvSpPr/>
      </dsp:nvSpPr>
      <dsp:spPr>
        <a:xfrm>
          <a:off x="0" y="115199"/>
          <a:ext cx="8229600" cy="91260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IE" sz="4000" b="1" kern="1200" smtClean="0"/>
            <a:t>THIRD LEVEL ENTRY REQUIREMENTS</a:t>
          </a:r>
          <a:endParaRPr lang="en-IE" sz="4000" kern="1200"/>
        </a:p>
      </dsp:txBody>
      <dsp:txXfrm>
        <a:off x="44549" y="159748"/>
        <a:ext cx="8140502" cy="8235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0D36B-08CB-4992-92A4-19F2919FAE7C}">
      <dsp:nvSpPr>
        <dsp:cNvPr id="0" name=""/>
        <dsp:cNvSpPr/>
      </dsp:nvSpPr>
      <dsp:spPr>
        <a:xfrm>
          <a:off x="495061" y="645"/>
          <a:ext cx="2262336" cy="1357401"/>
        </a:xfrm>
        <a:prstGeom prst="rect">
          <a:avLst/>
        </a:prstGeom>
        <a:solidFill>
          <a:srgbClr val="FFFF00"/>
        </a:soli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IE" sz="2800" kern="1200" dirty="0" smtClean="0"/>
            <a:t>Chemistry </a:t>
          </a:r>
          <a:r>
            <a:rPr lang="en-IE" sz="2000" kern="1200" dirty="0" smtClean="0"/>
            <a:t>Veterinary, Pharmacy, Medicine</a:t>
          </a:r>
        </a:p>
        <a:p>
          <a:pPr lvl="0" algn="ctr" defTabSz="1244600" rtl="0">
            <a:lnSpc>
              <a:spcPct val="90000"/>
            </a:lnSpc>
            <a:spcBef>
              <a:spcPct val="0"/>
            </a:spcBef>
            <a:spcAft>
              <a:spcPct val="35000"/>
            </a:spcAft>
          </a:pPr>
          <a:r>
            <a:rPr lang="en-IE" sz="2000" kern="1200" dirty="0" smtClean="0"/>
            <a:t>Dietetics &amp; Food Science  </a:t>
          </a:r>
          <a:endParaRPr lang="en-IE" sz="2000" kern="1200" dirty="0"/>
        </a:p>
      </dsp:txBody>
      <dsp:txXfrm>
        <a:off x="495061" y="645"/>
        <a:ext cx="2262336" cy="1357401"/>
      </dsp:txXfrm>
    </dsp:sp>
    <dsp:sp modelId="{2383ACFD-79FB-485D-9F2E-EF3ACD73E24D}">
      <dsp:nvSpPr>
        <dsp:cNvPr id="0" name=""/>
        <dsp:cNvSpPr/>
      </dsp:nvSpPr>
      <dsp:spPr>
        <a:xfrm>
          <a:off x="2983631" y="645"/>
          <a:ext cx="2262336" cy="1357401"/>
        </a:xfrm>
        <a:prstGeom prst="rect">
          <a:avLst/>
        </a:prstGeom>
        <a:gradFill rotWithShape="0">
          <a:gsLst>
            <a:gs pos="0">
              <a:schemeClr val="accent1">
                <a:hueOff val="0"/>
                <a:satOff val="0"/>
                <a:lumOff val="0"/>
                <a:alphaOff val="0"/>
                <a:tint val="79000"/>
                <a:satMod val="180000"/>
              </a:schemeClr>
            </a:gs>
            <a:gs pos="65000">
              <a:schemeClr val="accent1">
                <a:hueOff val="0"/>
                <a:satOff val="0"/>
                <a:lumOff val="0"/>
                <a:alphaOff val="0"/>
                <a:tint val="52000"/>
                <a:satMod val="250000"/>
              </a:schemeClr>
            </a:gs>
            <a:gs pos="100000">
              <a:schemeClr val="accent1">
                <a:hueOff val="0"/>
                <a:satOff val="0"/>
                <a:lumOff val="0"/>
                <a:alphaOff val="0"/>
                <a:tint val="29000"/>
                <a:satMod val="300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IE" sz="2000" kern="1200" smtClean="0"/>
            <a:t>E.G.</a:t>
          </a:r>
          <a:endParaRPr lang="en-IE" sz="2000" kern="1200"/>
        </a:p>
      </dsp:txBody>
      <dsp:txXfrm>
        <a:off x="2983631" y="645"/>
        <a:ext cx="2262336" cy="1357401"/>
      </dsp:txXfrm>
    </dsp:sp>
    <dsp:sp modelId="{90E05E0D-E224-4BE9-AFA2-7198F85908BA}">
      <dsp:nvSpPr>
        <dsp:cNvPr id="0" name=""/>
        <dsp:cNvSpPr/>
      </dsp:nvSpPr>
      <dsp:spPr>
        <a:xfrm>
          <a:off x="5472201" y="645"/>
          <a:ext cx="2262336" cy="1357401"/>
        </a:xfrm>
        <a:prstGeom prst="rect">
          <a:avLst/>
        </a:prstGeom>
        <a:solidFill>
          <a:srgbClr val="00B050"/>
        </a:soli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IE" sz="2000" kern="1200" smtClean="0"/>
            <a:t>HC3 (55%) Irish for Primary Teaching</a:t>
          </a:r>
          <a:endParaRPr lang="en-IE" sz="2000" kern="1200"/>
        </a:p>
      </dsp:txBody>
      <dsp:txXfrm>
        <a:off x="5472201" y="645"/>
        <a:ext cx="2262336" cy="1357401"/>
      </dsp:txXfrm>
    </dsp:sp>
    <dsp:sp modelId="{C38B9BE5-36BE-4E10-9892-F3D7A45FE522}">
      <dsp:nvSpPr>
        <dsp:cNvPr id="0" name=""/>
        <dsp:cNvSpPr/>
      </dsp:nvSpPr>
      <dsp:spPr>
        <a:xfrm>
          <a:off x="495061" y="1584280"/>
          <a:ext cx="2262336" cy="1357401"/>
        </a:xfrm>
        <a:prstGeom prst="rect">
          <a:avLst/>
        </a:prstGeom>
        <a:solidFill>
          <a:srgbClr val="00B0F0"/>
        </a:soli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IE" sz="2000" kern="1200" smtClean="0"/>
            <a:t>HC3 Maths for most Engineering Courses</a:t>
          </a:r>
          <a:endParaRPr lang="en-IE" sz="2000" kern="1200"/>
        </a:p>
      </dsp:txBody>
      <dsp:txXfrm>
        <a:off x="495061" y="1584280"/>
        <a:ext cx="2262336" cy="1357401"/>
      </dsp:txXfrm>
    </dsp:sp>
    <dsp:sp modelId="{E6B7CF92-5185-4883-94D4-E36710BD7FAC}">
      <dsp:nvSpPr>
        <dsp:cNvPr id="0" name=""/>
        <dsp:cNvSpPr/>
      </dsp:nvSpPr>
      <dsp:spPr>
        <a:xfrm>
          <a:off x="2983631" y="1584280"/>
          <a:ext cx="2262336" cy="1357401"/>
        </a:xfrm>
        <a:prstGeom prst="rect">
          <a:avLst/>
        </a:prstGeom>
        <a:solidFill>
          <a:srgbClr val="FF3300"/>
        </a:soli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IE" sz="2000" kern="1200" dirty="0" smtClean="0"/>
            <a:t>2 Science Subjects for General Science at Trinity</a:t>
          </a:r>
          <a:endParaRPr lang="en-IE" sz="2000" kern="1200" dirty="0"/>
        </a:p>
      </dsp:txBody>
      <dsp:txXfrm>
        <a:off x="2983631" y="1584280"/>
        <a:ext cx="2262336" cy="1357401"/>
      </dsp:txXfrm>
    </dsp:sp>
    <dsp:sp modelId="{BB803798-D7B8-43E8-8DA7-93DA604A5F56}">
      <dsp:nvSpPr>
        <dsp:cNvPr id="0" name=""/>
        <dsp:cNvSpPr/>
      </dsp:nvSpPr>
      <dsp:spPr>
        <a:xfrm>
          <a:off x="5472201" y="1584280"/>
          <a:ext cx="2262336" cy="1357401"/>
        </a:xfrm>
        <a:prstGeom prst="rect">
          <a:avLst/>
        </a:prstGeom>
        <a:solidFill>
          <a:srgbClr val="6666FF"/>
        </a:soli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IE" sz="2000" kern="1200" dirty="0" smtClean="0"/>
            <a:t>3</a:t>
          </a:r>
          <a:r>
            <a:rPr lang="en-IE" sz="2000" kern="1200" baseline="30000" dirty="0" smtClean="0"/>
            <a:t>rd</a:t>
          </a:r>
          <a:r>
            <a:rPr lang="en-IE" sz="2000" kern="1200" dirty="0" smtClean="0"/>
            <a:t> Language for all NUI (</a:t>
          </a:r>
          <a:r>
            <a:rPr lang="en-IE" sz="2000" kern="1200" dirty="0" err="1" smtClean="0"/>
            <a:t>NUIMaynooth</a:t>
          </a:r>
          <a:r>
            <a:rPr lang="en-IE" sz="2000" kern="1200" dirty="0" smtClean="0"/>
            <a:t>, </a:t>
          </a:r>
          <a:r>
            <a:rPr lang="en-IE" sz="2000" kern="1200" dirty="0" err="1" smtClean="0"/>
            <a:t>Galway,Limerick</a:t>
          </a:r>
          <a:r>
            <a:rPr lang="en-IE" sz="2000" kern="1200" dirty="0" smtClean="0"/>
            <a:t>, DCU,UCD)</a:t>
          </a:r>
          <a:endParaRPr lang="en-IE" sz="2000" kern="1200" dirty="0"/>
        </a:p>
      </dsp:txBody>
      <dsp:txXfrm>
        <a:off x="5472201" y="1584280"/>
        <a:ext cx="2262336" cy="1357401"/>
      </dsp:txXfrm>
    </dsp:sp>
    <dsp:sp modelId="{8F643F3B-1F43-4DBA-833B-DBE20FEF916C}">
      <dsp:nvSpPr>
        <dsp:cNvPr id="0" name=""/>
        <dsp:cNvSpPr/>
      </dsp:nvSpPr>
      <dsp:spPr>
        <a:xfrm>
          <a:off x="495061" y="3167916"/>
          <a:ext cx="2262336" cy="1357401"/>
        </a:xfrm>
        <a:prstGeom prst="rect">
          <a:avLst/>
        </a:prstGeom>
        <a:solidFill>
          <a:schemeClr val="accent2">
            <a:lumMod val="60000"/>
            <a:lumOff val="40000"/>
          </a:schemeClr>
        </a:soli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IE" sz="2000" kern="1200" dirty="0" smtClean="0"/>
            <a:t> HC3 in Music for </a:t>
          </a:r>
          <a:r>
            <a:rPr lang="en-IE" sz="2000" kern="1200" dirty="0" err="1" smtClean="0"/>
            <a:t>Muisc</a:t>
          </a:r>
          <a:r>
            <a:rPr lang="en-IE" sz="2000" kern="1200" dirty="0" smtClean="0"/>
            <a:t> </a:t>
          </a:r>
          <a:r>
            <a:rPr lang="en-IE" sz="2000" kern="1200" dirty="0" err="1" smtClean="0"/>
            <a:t>Eduaction</a:t>
          </a:r>
          <a:r>
            <a:rPr lang="en-IE" sz="2000" kern="1200" dirty="0" smtClean="0"/>
            <a:t> </a:t>
          </a:r>
          <a:endParaRPr lang="en-IE" sz="2000" kern="1200" dirty="0"/>
        </a:p>
      </dsp:txBody>
      <dsp:txXfrm>
        <a:off x="495061" y="3167916"/>
        <a:ext cx="2262336" cy="1357401"/>
      </dsp:txXfrm>
    </dsp:sp>
    <dsp:sp modelId="{980A4A35-B53B-4B20-BCAC-8C3792972264}">
      <dsp:nvSpPr>
        <dsp:cNvPr id="0" name=""/>
        <dsp:cNvSpPr/>
      </dsp:nvSpPr>
      <dsp:spPr>
        <a:xfrm>
          <a:off x="2983631" y="3167916"/>
          <a:ext cx="2262336" cy="1357401"/>
        </a:xfrm>
        <a:prstGeom prst="rect">
          <a:avLst/>
        </a:prstGeom>
        <a:solidFill>
          <a:srgbClr val="92D050"/>
        </a:soli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IE" sz="2000" kern="1200" dirty="0" smtClean="0"/>
            <a:t>OB3 in Maths Geomatics DIT</a:t>
          </a:r>
          <a:endParaRPr lang="en-IE" sz="2000" kern="1200" dirty="0"/>
        </a:p>
      </dsp:txBody>
      <dsp:txXfrm>
        <a:off x="2983631" y="3167916"/>
        <a:ext cx="2262336" cy="1357401"/>
      </dsp:txXfrm>
    </dsp:sp>
    <dsp:sp modelId="{08206DA1-3DB5-4E20-92A6-0A5DC5DFA3E6}">
      <dsp:nvSpPr>
        <dsp:cNvPr id="0" name=""/>
        <dsp:cNvSpPr/>
      </dsp:nvSpPr>
      <dsp:spPr>
        <a:xfrm>
          <a:off x="5472201" y="3167916"/>
          <a:ext cx="2262336" cy="1357401"/>
        </a:xfrm>
        <a:prstGeom prst="rect">
          <a:avLst/>
        </a:prstGeom>
        <a:solidFill>
          <a:schemeClr val="accent2"/>
        </a:solidFill>
        <a:ln>
          <a:noFill/>
        </a:ln>
        <a:effectLst>
          <a:outerShdw blurRad="63500" dist="25400" dir="5400000" rotWithShape="0">
            <a:srgbClr val="000000">
              <a:alpha val="43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IE" sz="2000" kern="1200" dirty="0" smtClean="0"/>
            <a:t>HC3 Biology</a:t>
          </a:r>
        </a:p>
        <a:p>
          <a:pPr lvl="0" algn="ctr" defTabSz="889000" rtl="0">
            <a:lnSpc>
              <a:spcPct val="90000"/>
            </a:lnSpc>
            <a:spcBef>
              <a:spcPct val="0"/>
            </a:spcBef>
            <a:spcAft>
              <a:spcPct val="35000"/>
            </a:spcAft>
          </a:pPr>
          <a:r>
            <a:rPr lang="en-IE" sz="2000" kern="1200" dirty="0" smtClean="0"/>
            <a:t>In Trinity</a:t>
          </a:r>
          <a:endParaRPr lang="en-IE" sz="2000" kern="1200" dirty="0"/>
        </a:p>
      </dsp:txBody>
      <dsp:txXfrm>
        <a:off x="5472201" y="3167916"/>
        <a:ext cx="2262336" cy="13574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BCE63-647E-4CB2-8CA5-6DCFB1F299B0}">
      <dsp:nvSpPr>
        <dsp:cNvPr id="0" name=""/>
        <dsp:cNvSpPr/>
      </dsp:nvSpPr>
      <dsp:spPr>
        <a:xfrm>
          <a:off x="0" y="115199"/>
          <a:ext cx="8229600" cy="91260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IE" sz="4000" b="1" kern="1200" smtClean="0"/>
            <a:t>Don’t Lock yourself out from courses </a:t>
          </a:r>
          <a:endParaRPr lang="en-IE" sz="4000" kern="1200"/>
        </a:p>
      </dsp:txBody>
      <dsp:txXfrm>
        <a:off x="44549" y="159748"/>
        <a:ext cx="8140502" cy="8235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0F5C7-1235-4371-8261-791A5E7A0D80}">
      <dsp:nvSpPr>
        <dsp:cNvPr id="0" name=""/>
        <dsp:cNvSpPr/>
      </dsp:nvSpPr>
      <dsp:spPr>
        <a:xfrm>
          <a:off x="0" y="58162"/>
          <a:ext cx="8229600" cy="1026674"/>
        </a:xfrm>
        <a:prstGeom prst="roundRect">
          <a:avLst/>
        </a:prstGeom>
        <a:solidFill>
          <a:schemeClr val="accent5">
            <a:lumMod val="75000"/>
          </a:schemeClr>
        </a:solidFill>
        <a:ln>
          <a:noFill/>
        </a:ln>
        <a:effectLst>
          <a:outerShdw blurRad="63500" dist="25400" dir="5400000" rotWithShape="0">
            <a:srgbClr val="000000">
              <a:alpha val="4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rtl="0">
            <a:lnSpc>
              <a:spcPct val="90000"/>
            </a:lnSpc>
            <a:spcBef>
              <a:spcPct val="0"/>
            </a:spcBef>
            <a:spcAft>
              <a:spcPct val="35000"/>
            </a:spcAft>
          </a:pPr>
          <a:r>
            <a:rPr lang="en-IE" sz="4500" b="1" kern="1200" dirty="0" smtClean="0"/>
            <a:t>Subjects Offered in </a:t>
          </a:r>
          <a:r>
            <a:rPr lang="en-IE" sz="4500" b="1" kern="1200" dirty="0" err="1" smtClean="0"/>
            <a:t>Cnoc</a:t>
          </a:r>
          <a:r>
            <a:rPr lang="en-IE" sz="4500" b="1" kern="1200" dirty="0" smtClean="0"/>
            <a:t> </a:t>
          </a:r>
          <a:r>
            <a:rPr lang="en-IE" sz="4500" b="1" kern="1200" dirty="0" err="1" smtClean="0"/>
            <a:t>Mhuire</a:t>
          </a:r>
          <a:endParaRPr lang="en-IE" sz="4500" kern="1200" dirty="0"/>
        </a:p>
      </dsp:txBody>
      <dsp:txXfrm>
        <a:off x="50118" y="108280"/>
        <a:ext cx="8129364" cy="9264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BEDAB-9F8E-44E0-961B-CE30406DB93A}" type="datetimeFigureOut">
              <a:rPr lang="en-IE" smtClean="0"/>
              <a:t>05/03/2015</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D5FD17-92EA-4CBA-93BF-3CF88C22B4DC}" type="slidenum">
              <a:rPr lang="en-IE" smtClean="0"/>
              <a:t>‹#›</a:t>
            </a:fld>
            <a:endParaRPr lang="en-IE"/>
          </a:p>
        </p:txBody>
      </p:sp>
    </p:spTree>
    <p:extLst>
      <p:ext uri="{BB962C8B-B14F-4D97-AF65-F5344CB8AC3E}">
        <p14:creationId xmlns:p14="http://schemas.microsoft.com/office/powerpoint/2010/main" val="203424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 There are number of things students should consider when choosing Leaving Certificate subjects. Firstly, they should think about the subjects they enjoy and why they enjoy them. If students enjoy their subjects they are more likely to study them and get better grades. </a:t>
            </a:r>
          </a:p>
          <a:p>
            <a:endParaRPr lang="en-IE" dirty="0" smtClean="0"/>
          </a:p>
          <a:p>
            <a:r>
              <a:rPr lang="en-IE" dirty="0" smtClean="0"/>
              <a:t>Also, if a student enjoys a subject in school it is likely that they will enjoy a college course in a similar area and eventually a job in that field. </a:t>
            </a:r>
          </a:p>
          <a:p>
            <a:endParaRPr lang="en-IE" dirty="0" smtClean="0"/>
          </a:p>
          <a:p>
            <a:r>
              <a:rPr lang="en-IE" dirty="0" smtClean="0"/>
              <a:t>If there are subject requirements for a course they will be in an area related to that field of study. Students should also consider what they enjoy doing outside school. Hobbies and interests might give some clues as to what subjects they enjoy. </a:t>
            </a:r>
          </a:p>
          <a:p>
            <a:endParaRPr lang="en-IE" dirty="0" smtClean="0"/>
          </a:p>
          <a:p>
            <a:r>
              <a:rPr lang="en-IE" dirty="0" smtClean="0"/>
              <a:t>Secondly, students should consider the subjects where they shine. It may be helpful to discuss this with friends and relatives. Consider Junior Certificate results as well as any aptitude testing done in school. Students currently in Transition Year, should consider what modules you have enjoyed so far. </a:t>
            </a:r>
          </a:p>
          <a:p>
            <a:endParaRPr lang="en-IE" dirty="0" smtClean="0"/>
          </a:p>
          <a:p>
            <a:r>
              <a:rPr lang="en-IE" dirty="0" smtClean="0"/>
              <a:t>Finally, consider possible entry requirements for third level. For example, science courses will require students to have taken science at Leaving Certificate, but students who are interested in careers in science are likely to enjoy science and will probably opt for at least one science subject </a:t>
            </a:r>
            <a:r>
              <a:rPr lang="en-IE" dirty="0" err="1" smtClean="0"/>
              <a:t>anyw</a:t>
            </a:r>
            <a:endParaRPr lang="en-IE" dirty="0"/>
          </a:p>
        </p:txBody>
      </p:sp>
      <p:sp>
        <p:nvSpPr>
          <p:cNvPr id="4" name="Slide Number Placeholder 3"/>
          <p:cNvSpPr>
            <a:spLocks noGrp="1"/>
          </p:cNvSpPr>
          <p:nvPr>
            <p:ph type="sldNum" sz="quarter" idx="10"/>
          </p:nvPr>
        </p:nvSpPr>
        <p:spPr/>
        <p:txBody>
          <a:bodyPr/>
          <a:lstStyle/>
          <a:p>
            <a:fld id="{3AD5FD17-92EA-4CBA-93BF-3CF88C22B4DC}" type="slidenum">
              <a:rPr lang="en-IE" smtClean="0"/>
              <a:t>5</a:t>
            </a:fld>
            <a:endParaRPr lang="en-IE"/>
          </a:p>
        </p:txBody>
      </p:sp>
    </p:spTree>
    <p:extLst>
      <p:ext uri="{BB962C8B-B14F-4D97-AF65-F5344CB8AC3E}">
        <p14:creationId xmlns:p14="http://schemas.microsoft.com/office/powerpoint/2010/main" val="134019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Interests : Interest</a:t>
            </a:r>
            <a:r>
              <a:rPr lang="en-IE" baseline="0" dirty="0" smtClean="0"/>
              <a:t> Assessment Results – Realist Investigative Artistic Social , Subjects at the moment</a:t>
            </a:r>
          </a:p>
          <a:p>
            <a:r>
              <a:rPr lang="en-IE" baseline="0" dirty="0" smtClean="0"/>
              <a:t>Abilities: VARK ;Learning Style and DATS </a:t>
            </a:r>
          </a:p>
          <a:p>
            <a:r>
              <a:rPr lang="en-IE" baseline="0" dirty="0" smtClean="0"/>
              <a:t>Skills: </a:t>
            </a:r>
            <a:endParaRPr lang="en-IE" dirty="0"/>
          </a:p>
        </p:txBody>
      </p:sp>
      <p:sp>
        <p:nvSpPr>
          <p:cNvPr id="4" name="Slide Number Placeholder 3"/>
          <p:cNvSpPr>
            <a:spLocks noGrp="1"/>
          </p:cNvSpPr>
          <p:nvPr>
            <p:ph type="sldNum" sz="quarter" idx="10"/>
          </p:nvPr>
        </p:nvSpPr>
        <p:spPr/>
        <p:txBody>
          <a:bodyPr/>
          <a:lstStyle/>
          <a:p>
            <a:fld id="{3AD5FD17-92EA-4CBA-93BF-3CF88C22B4DC}" type="slidenum">
              <a:rPr lang="en-IE" smtClean="0"/>
              <a:t>6</a:t>
            </a:fld>
            <a:endParaRPr lang="en-IE"/>
          </a:p>
        </p:txBody>
      </p:sp>
    </p:spTree>
    <p:extLst>
      <p:ext uri="{BB962C8B-B14F-4D97-AF65-F5344CB8AC3E}">
        <p14:creationId xmlns:p14="http://schemas.microsoft.com/office/powerpoint/2010/main" val="263914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100A311-131F-4FAE-A8EB-C5134B163BDC}" type="datetimeFigureOut">
              <a:rPr lang="en-IE" smtClean="0"/>
              <a:t>05/03/2015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7AB7C53-FF05-40C3-90EE-9C6B06AB00EC}" type="slidenum">
              <a:rPr lang="en-IE" smtClean="0"/>
              <a:t>‹#›</a:t>
            </a:fld>
            <a:endParaRPr lang="en-IE"/>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0A311-131F-4FAE-A8EB-C5134B163BDC}" type="datetimeFigureOut">
              <a:rPr lang="en-IE" smtClean="0"/>
              <a:t>05/03/2015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7AB7C53-FF05-40C3-90EE-9C6B06AB00EC}"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0A311-131F-4FAE-A8EB-C5134B163BDC}" type="datetimeFigureOut">
              <a:rPr lang="en-IE" smtClean="0"/>
              <a:t>05/03/2015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7AB7C53-FF05-40C3-90EE-9C6B06AB00EC}"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0A311-131F-4FAE-A8EB-C5134B163BDC}" type="datetimeFigureOut">
              <a:rPr lang="en-IE" smtClean="0"/>
              <a:t>05/03/2015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7AB7C53-FF05-40C3-90EE-9C6B06AB00EC}" type="slidenum">
              <a:rPr lang="en-IE" smtClean="0"/>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C100A311-131F-4FAE-A8EB-C5134B163BDC}" type="datetimeFigureOut">
              <a:rPr lang="en-IE" smtClean="0"/>
              <a:t>05/03/2015</a:t>
            </a:fld>
            <a:endParaRPr lang="en-IE"/>
          </a:p>
        </p:txBody>
      </p:sp>
      <p:sp>
        <p:nvSpPr>
          <p:cNvPr id="91" name="Footer Placeholder 90"/>
          <p:cNvSpPr>
            <a:spLocks noGrp="1"/>
          </p:cNvSpPr>
          <p:nvPr>
            <p:ph type="ftr" sz="quarter" idx="11"/>
          </p:nvPr>
        </p:nvSpPr>
        <p:spPr/>
        <p:txBody>
          <a:bodyPr/>
          <a:lstStyle/>
          <a:p>
            <a:endParaRPr lang="en-IE"/>
          </a:p>
        </p:txBody>
      </p:sp>
      <p:sp>
        <p:nvSpPr>
          <p:cNvPr id="92" name="Slide Number Placeholder 91"/>
          <p:cNvSpPr>
            <a:spLocks noGrp="1"/>
          </p:cNvSpPr>
          <p:nvPr>
            <p:ph type="sldNum" sz="quarter" idx="12"/>
          </p:nvPr>
        </p:nvSpPr>
        <p:spPr/>
        <p:txBody>
          <a:bodyPr/>
          <a:lstStyle/>
          <a:p>
            <a:fld id="{47AB7C53-FF05-40C3-90EE-9C6B06AB00EC}"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00A311-131F-4FAE-A8EB-C5134B163BDC}" type="datetimeFigureOut">
              <a:rPr lang="en-IE" smtClean="0"/>
              <a:t>05/03/2015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7AB7C53-FF05-40C3-90EE-9C6B06AB00EC}" type="slidenum">
              <a:rPr lang="en-IE" smtClean="0"/>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00A311-131F-4FAE-A8EB-C5134B163BDC}" type="datetimeFigureOut">
              <a:rPr lang="en-IE" smtClean="0"/>
              <a:t>05/03/2015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7AB7C53-FF05-40C3-90EE-9C6B06AB00EC}" type="slidenum">
              <a:rPr lang="en-IE" smtClean="0"/>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00A311-131F-4FAE-A8EB-C5134B163BDC}" type="datetimeFigureOut">
              <a:rPr lang="en-IE" smtClean="0"/>
              <a:t>05/03/2015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7AB7C53-FF05-40C3-90EE-9C6B06AB00EC}" type="slidenum">
              <a:rPr lang="en-IE" smtClean="0"/>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0A311-131F-4FAE-A8EB-C5134B163BDC}" type="datetimeFigureOut">
              <a:rPr lang="en-IE" smtClean="0"/>
              <a:t>05/03/2015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7AB7C53-FF05-40C3-90EE-9C6B06AB00EC}"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00A311-131F-4FAE-A8EB-C5134B163BDC}" type="datetimeFigureOut">
              <a:rPr lang="en-IE" smtClean="0"/>
              <a:t>05/03/2015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7AB7C53-FF05-40C3-90EE-9C6B06AB00EC}" type="slidenum">
              <a:rPr lang="en-IE" smtClean="0"/>
              <a:t>‹#›</a:t>
            </a:fld>
            <a:endParaRPr lang="en-IE"/>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C100A311-131F-4FAE-A8EB-C5134B163BDC}" type="datetimeFigureOut">
              <a:rPr lang="en-IE" smtClean="0"/>
              <a:t>05/03/2015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7AB7C53-FF05-40C3-90EE-9C6B06AB00EC}" type="slidenum">
              <a:rPr lang="en-IE" smtClean="0"/>
              <a:t>‹#›</a:t>
            </a:fld>
            <a:endParaRPr lang="en-IE"/>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100A311-131F-4FAE-A8EB-C5134B163BDC}" type="datetimeFigureOut">
              <a:rPr lang="en-IE" smtClean="0"/>
              <a:t>05/03/2015</a:t>
            </a:fld>
            <a:endParaRPr lang="en-IE"/>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IE"/>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7AB7C53-FF05-40C3-90EE-9C6B06AB00EC}" type="slidenum">
              <a:rPr lang="en-IE" smtClean="0"/>
              <a:t>‹#›</a:t>
            </a:fld>
            <a:endParaRPr lang="en-I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1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openxmlformats.org/officeDocument/2006/relationships/hyperlink" Target="http://www.qualifax.ie/" TargetMode="External"/><Relationship Id="rId3" Type="http://schemas.openxmlformats.org/officeDocument/2006/relationships/diagramLayout" Target="../diagrams/layout8.xml"/><Relationship Id="rId7" Type="http://schemas.openxmlformats.org/officeDocument/2006/relationships/image" Target="../media/image18.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hyperlink" Target="http://www.careersportal.ie/" TargetMode="Externa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18" Type="http://schemas.openxmlformats.org/officeDocument/2006/relationships/diagramLayout" Target="../diagrams/layout12.xml"/><Relationship Id="rId26" Type="http://schemas.microsoft.com/office/2007/relationships/diagramDrawing" Target="../diagrams/drawing13.xml"/><Relationship Id="rId3" Type="http://schemas.openxmlformats.org/officeDocument/2006/relationships/diagramLayout" Target="../diagrams/layout9.xml"/><Relationship Id="rId21" Type="http://schemas.microsoft.com/office/2007/relationships/diagramDrawing" Target="../diagrams/drawing12.xml"/><Relationship Id="rId7" Type="http://schemas.openxmlformats.org/officeDocument/2006/relationships/diagramData" Target="../diagrams/data10.xml"/><Relationship Id="rId12" Type="http://schemas.openxmlformats.org/officeDocument/2006/relationships/diagramData" Target="../diagrams/data11.xml"/><Relationship Id="rId17" Type="http://schemas.openxmlformats.org/officeDocument/2006/relationships/diagramData" Target="../diagrams/data12.xml"/><Relationship Id="rId25" Type="http://schemas.openxmlformats.org/officeDocument/2006/relationships/diagramColors" Target="../diagrams/colors13.xml"/><Relationship Id="rId2" Type="http://schemas.openxmlformats.org/officeDocument/2006/relationships/diagramData" Target="../diagrams/data9.xml"/><Relationship Id="rId16" Type="http://schemas.microsoft.com/office/2007/relationships/diagramDrawing" Target="../diagrams/drawing11.xml"/><Relationship Id="rId20" Type="http://schemas.openxmlformats.org/officeDocument/2006/relationships/diagramColors" Target="../diagrams/colors12.xml"/><Relationship Id="rId29" Type="http://schemas.openxmlformats.org/officeDocument/2006/relationships/diagramQuickStyle" Target="../diagrams/quickStyle14.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24" Type="http://schemas.openxmlformats.org/officeDocument/2006/relationships/diagramQuickStyle" Target="../diagrams/quickStyle13.xml"/><Relationship Id="rId5" Type="http://schemas.openxmlformats.org/officeDocument/2006/relationships/diagramColors" Target="../diagrams/colors9.xml"/><Relationship Id="rId15" Type="http://schemas.openxmlformats.org/officeDocument/2006/relationships/diagramColors" Target="../diagrams/colors11.xml"/><Relationship Id="rId23" Type="http://schemas.openxmlformats.org/officeDocument/2006/relationships/diagramLayout" Target="../diagrams/layout13.xml"/><Relationship Id="rId28" Type="http://schemas.openxmlformats.org/officeDocument/2006/relationships/diagramLayout" Target="../diagrams/layout14.xml"/><Relationship Id="rId10" Type="http://schemas.openxmlformats.org/officeDocument/2006/relationships/diagramColors" Target="../diagrams/colors10.xml"/><Relationship Id="rId19" Type="http://schemas.openxmlformats.org/officeDocument/2006/relationships/diagramQuickStyle" Target="../diagrams/quickStyle12.xml"/><Relationship Id="rId31" Type="http://schemas.microsoft.com/office/2007/relationships/diagramDrawing" Target="../diagrams/drawing14.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 Id="rId22" Type="http://schemas.openxmlformats.org/officeDocument/2006/relationships/diagramData" Target="../diagrams/data13.xml"/><Relationship Id="rId27" Type="http://schemas.openxmlformats.org/officeDocument/2006/relationships/diagramData" Target="../diagrams/data14.xml"/><Relationship Id="rId30" Type="http://schemas.openxmlformats.org/officeDocument/2006/relationships/diagramColors" Target="../diagrams/colors14.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Layout" Target="../diagrams/layout17.xml"/><Relationship Id="rId18" Type="http://schemas.openxmlformats.org/officeDocument/2006/relationships/diagramLayout" Target="../diagrams/layout18.xml"/><Relationship Id="rId3" Type="http://schemas.openxmlformats.org/officeDocument/2006/relationships/diagramLayout" Target="../diagrams/layout15.xml"/><Relationship Id="rId21" Type="http://schemas.microsoft.com/office/2007/relationships/diagramDrawing" Target="../diagrams/drawing18.xml"/><Relationship Id="rId7" Type="http://schemas.openxmlformats.org/officeDocument/2006/relationships/diagramData" Target="../diagrams/data16.xml"/><Relationship Id="rId12" Type="http://schemas.openxmlformats.org/officeDocument/2006/relationships/diagramData" Target="../diagrams/data17.xml"/><Relationship Id="rId17" Type="http://schemas.openxmlformats.org/officeDocument/2006/relationships/diagramData" Target="../diagrams/data18.xml"/><Relationship Id="rId2" Type="http://schemas.openxmlformats.org/officeDocument/2006/relationships/diagramData" Target="../diagrams/data15.xml"/><Relationship Id="rId16" Type="http://schemas.microsoft.com/office/2007/relationships/diagramDrawing" Target="../diagrams/drawing17.xml"/><Relationship Id="rId20" Type="http://schemas.openxmlformats.org/officeDocument/2006/relationships/diagramColors" Target="../diagrams/colors18.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5" Type="http://schemas.openxmlformats.org/officeDocument/2006/relationships/diagramColors" Target="../diagrams/colors17.xml"/><Relationship Id="rId10" Type="http://schemas.openxmlformats.org/officeDocument/2006/relationships/diagramColors" Target="../diagrams/colors16.xml"/><Relationship Id="rId19" Type="http://schemas.openxmlformats.org/officeDocument/2006/relationships/diagramQuickStyle" Target="../diagrams/quickStyle18.xml"/><Relationship Id="rId4" Type="http://schemas.openxmlformats.org/officeDocument/2006/relationships/diagramQuickStyle" Target="../diagrams/quickStyle15.xml"/><Relationship Id="rId9" Type="http://schemas.openxmlformats.org/officeDocument/2006/relationships/diagramQuickStyle" Target="../diagrams/quickStyle16.xml"/><Relationship Id="rId14" Type="http://schemas.openxmlformats.org/officeDocument/2006/relationships/diagramQuickStyle" Target="../diagrams/quickStyle17.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36.xml"/><Relationship Id="rId3" Type="http://schemas.openxmlformats.org/officeDocument/2006/relationships/diagramLayout" Target="../diagrams/layout35.xml"/><Relationship Id="rId7" Type="http://schemas.openxmlformats.org/officeDocument/2006/relationships/diagramData" Target="../diagrams/data36.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11" Type="http://schemas.microsoft.com/office/2007/relationships/diagramDrawing" Target="../diagrams/drawing36.xml"/><Relationship Id="rId5" Type="http://schemas.openxmlformats.org/officeDocument/2006/relationships/diagramColors" Target="../diagrams/colors35.xml"/><Relationship Id="rId10" Type="http://schemas.openxmlformats.org/officeDocument/2006/relationships/diagramColors" Target="../diagrams/colors36.xml"/><Relationship Id="rId4" Type="http://schemas.openxmlformats.org/officeDocument/2006/relationships/diagramQuickStyle" Target="../diagrams/quickStyle35.xml"/><Relationship Id="rId9" Type="http://schemas.openxmlformats.org/officeDocument/2006/relationships/diagramQuickStyle" Target="../diagrams/quickStyle36.xml"/></Relationships>
</file>

<file path=ppt/slides/_rels/slide24.xml.rels><?xml version="1.0" encoding="UTF-8" standalone="yes"?>
<Relationships xmlns="http://schemas.openxmlformats.org/package/2006/relationships"><Relationship Id="rId3" Type="http://schemas.openxmlformats.org/officeDocument/2006/relationships/hyperlink" Target="http://www.cnocmhuiregranard.ie/"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png"/><Relationship Id="rId18" Type="http://schemas.openxmlformats.org/officeDocument/2006/relationships/image" Target="../media/image7.gif"/><Relationship Id="rId3" Type="http://schemas.openxmlformats.org/officeDocument/2006/relationships/diagramData" Target="../diagrams/data3.xml"/><Relationship Id="rId21" Type="http://schemas.openxmlformats.org/officeDocument/2006/relationships/image" Target="../media/image10.png"/><Relationship Id="rId7" Type="http://schemas.microsoft.com/office/2007/relationships/diagramDrawing" Target="../diagrams/drawing3.xml"/><Relationship Id="rId12" Type="http://schemas.microsoft.com/office/2007/relationships/diagramDrawing" Target="../diagrams/drawing4.xml"/><Relationship Id="rId17"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image" Target="../media/image5.jpeg"/><Relationship Id="rId20"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image" Target="../media/image4.png"/><Relationship Id="rId23" Type="http://schemas.openxmlformats.org/officeDocument/2006/relationships/image" Target="../media/image12.png"/><Relationship Id="rId10" Type="http://schemas.openxmlformats.org/officeDocument/2006/relationships/diagramQuickStyle" Target="../diagrams/quickStyle4.xml"/><Relationship Id="rId19" Type="http://schemas.openxmlformats.org/officeDocument/2006/relationships/image" Target="../media/image8.png"/><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3.jpg"/><Relationship Id="rId22"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Subject Choice</a:t>
            </a:r>
            <a:endParaRPr lang="en-IE" dirty="0"/>
          </a:p>
        </p:txBody>
      </p:sp>
      <p:sp>
        <p:nvSpPr>
          <p:cNvPr id="3" name="Subtitle 2"/>
          <p:cNvSpPr>
            <a:spLocks noGrp="1"/>
          </p:cNvSpPr>
          <p:nvPr>
            <p:ph type="subTitle" idx="1"/>
          </p:nvPr>
        </p:nvSpPr>
        <p:spPr/>
        <p:txBody>
          <a:bodyPr>
            <a:normAutofit fontScale="92500" lnSpcReduction="10000"/>
          </a:bodyPr>
          <a:lstStyle/>
          <a:p>
            <a:r>
              <a:rPr lang="en-IE" dirty="0" smtClean="0"/>
              <a:t>Presented By Eimear Flanagan</a:t>
            </a:r>
          </a:p>
          <a:p>
            <a:r>
              <a:rPr lang="en-IE" dirty="0" smtClean="0">
                <a:solidFill>
                  <a:schemeClr val="tx1"/>
                </a:solidFill>
              </a:rPr>
              <a:t>eflanagan@eurekaschool.ie</a:t>
            </a:r>
            <a:endParaRPr lang="en-IE" dirty="0" smtClean="0">
              <a:solidFill>
                <a:schemeClr val="tx1"/>
              </a:solidFill>
            </a:endParaRPr>
          </a:p>
          <a:p>
            <a:r>
              <a:rPr lang="en-IE" dirty="0" smtClean="0"/>
              <a:t>www.eurekaschool.ie</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0372" y="29344"/>
            <a:ext cx="1723628" cy="1723628"/>
          </a:xfrm>
          <a:prstGeom prst="rect">
            <a:avLst/>
          </a:prstGeom>
        </p:spPr>
      </p:pic>
    </p:spTree>
    <p:extLst>
      <p:ext uri="{BB962C8B-B14F-4D97-AF65-F5344CB8AC3E}">
        <p14:creationId xmlns:p14="http://schemas.microsoft.com/office/powerpoint/2010/main" val="942670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07405552"/>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415482359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91880" y="1435156"/>
            <a:ext cx="2376264" cy="1502720"/>
          </a:xfrm>
          <a:prstGeom prst="rect">
            <a:avLst/>
          </a:prstGeom>
        </p:spPr>
      </p:pic>
    </p:spTree>
    <p:extLst>
      <p:ext uri="{BB962C8B-B14F-4D97-AF65-F5344CB8AC3E}">
        <p14:creationId xmlns:p14="http://schemas.microsoft.com/office/powerpoint/2010/main" val="841445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0710040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2627784" y="2780928"/>
            <a:ext cx="3429000" cy="1800200"/>
          </a:xfrm>
        </p:spPr>
      </p:pic>
      <p:sp>
        <p:nvSpPr>
          <p:cNvPr id="6" name="Bent Arrow 5"/>
          <p:cNvSpPr/>
          <p:nvPr/>
        </p:nvSpPr>
        <p:spPr>
          <a:xfrm>
            <a:off x="4788024" y="1811165"/>
            <a:ext cx="813816" cy="868680"/>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7" name="Rectangle 6"/>
          <p:cNvSpPr/>
          <p:nvPr/>
        </p:nvSpPr>
        <p:spPr>
          <a:xfrm>
            <a:off x="6179674" y="1368342"/>
            <a:ext cx="2938818" cy="1754326"/>
          </a:xfrm>
          <a:prstGeom prst="rect">
            <a:avLst/>
          </a:prstGeom>
          <a:noFill/>
          <a:scene3d>
            <a:camera prst="obliqueTopRight"/>
            <a:lightRig rig="threePt" dir="t"/>
          </a:scene3d>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Research </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Courses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5940152" y="3122668"/>
            <a:ext cx="3024336" cy="1200329"/>
          </a:xfrm>
          <a:prstGeom prst="rect">
            <a:avLst/>
          </a:prstGeom>
          <a:noFill/>
        </p:spPr>
        <p:txBody>
          <a:bodyPr wrap="square" rtlCol="0">
            <a:spAutoFit/>
          </a:bodyPr>
          <a:lstStyle/>
          <a:p>
            <a:pPr marL="285750" indent="-285750">
              <a:buFont typeface="Arial" panose="020B0604020202020204" pitchFamily="34" charset="0"/>
              <a:buChar char="•"/>
            </a:pPr>
            <a:r>
              <a:rPr lang="en-IE" dirty="0" smtClean="0">
                <a:hlinkClick r:id="rId8"/>
              </a:rPr>
              <a:t>WWW.QUALIFAX.IE</a:t>
            </a:r>
            <a:endParaRPr lang="en-IE" dirty="0" smtClean="0"/>
          </a:p>
          <a:p>
            <a:pPr marL="285750" indent="-285750">
              <a:buFont typeface="Arial" panose="020B0604020202020204" pitchFamily="34" charset="0"/>
              <a:buChar char="•"/>
            </a:pPr>
            <a:r>
              <a:rPr lang="en-IE" dirty="0" smtClean="0">
                <a:hlinkClick r:id="rId9"/>
              </a:rPr>
              <a:t>WWW.CAREERSPORTAL.IE</a:t>
            </a:r>
            <a:endParaRPr lang="en-IE" dirty="0" smtClean="0"/>
          </a:p>
          <a:p>
            <a:pPr marL="285750" indent="-285750">
              <a:buFont typeface="Arial" panose="020B0604020202020204" pitchFamily="34" charset="0"/>
              <a:buChar char="•"/>
            </a:pPr>
            <a:r>
              <a:rPr lang="en-IE" dirty="0" smtClean="0"/>
              <a:t>COLLEGE WEBSITES</a:t>
            </a:r>
          </a:p>
          <a:p>
            <a:pPr marL="285750" indent="-285750">
              <a:buFont typeface="Arial" panose="020B0604020202020204" pitchFamily="34" charset="0"/>
              <a:buChar char="•"/>
            </a:pPr>
            <a:endParaRPr lang="en-IE" dirty="0"/>
          </a:p>
        </p:txBody>
      </p:sp>
      <p:sp>
        <p:nvSpPr>
          <p:cNvPr id="9" name="Bent-Up Arrow 8"/>
          <p:cNvSpPr/>
          <p:nvPr/>
        </p:nvSpPr>
        <p:spPr>
          <a:xfrm rot="16200000">
            <a:off x="2474385" y="1815304"/>
            <a:ext cx="850393" cy="947544"/>
          </a:xfrm>
          <a:prstGeom prst="bentUp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0" name="Rectangle 9"/>
          <p:cNvSpPr/>
          <p:nvPr/>
        </p:nvSpPr>
        <p:spPr>
          <a:xfrm>
            <a:off x="-254287" y="1134292"/>
            <a:ext cx="3153868" cy="2585323"/>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Revise</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Your </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Data</a:t>
            </a:r>
          </a:p>
        </p:txBody>
      </p:sp>
      <p:sp>
        <p:nvSpPr>
          <p:cNvPr id="11" name="Bent-Up Arrow 10"/>
          <p:cNvSpPr/>
          <p:nvPr/>
        </p:nvSpPr>
        <p:spPr>
          <a:xfrm rot="5400000">
            <a:off x="4810884" y="5000604"/>
            <a:ext cx="850392" cy="731520"/>
          </a:xfrm>
          <a:prstGeom prst="ben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p:cNvSpPr/>
          <p:nvPr/>
        </p:nvSpPr>
        <p:spPr>
          <a:xfrm>
            <a:off x="5937773" y="4737978"/>
            <a:ext cx="2675284" cy="1754326"/>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Talk To </a:t>
            </a:r>
          </a:p>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Teachers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Bent Arrow 12"/>
          <p:cNvSpPr/>
          <p:nvPr/>
        </p:nvSpPr>
        <p:spPr>
          <a:xfrm rot="10800000">
            <a:off x="2559538" y="4941168"/>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4" name="Rectangle 13"/>
          <p:cNvSpPr/>
          <p:nvPr/>
        </p:nvSpPr>
        <p:spPr>
          <a:xfrm>
            <a:off x="112217" y="4760782"/>
            <a:ext cx="2479012" cy="1754326"/>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Current </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Grades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3859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31143843"/>
              </p:ext>
            </p:extLst>
          </p:nvPr>
        </p:nvGraphicFramePr>
        <p:xfrm>
          <a:off x="395536" y="-171400"/>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497820933"/>
              </p:ext>
            </p:extLst>
          </p:nvPr>
        </p:nvGraphicFramePr>
        <p:xfrm>
          <a:off x="-756592" y="1052736"/>
          <a:ext cx="10081120" cy="5805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2633827686"/>
              </p:ext>
            </p:extLst>
          </p:nvPr>
        </p:nvGraphicFramePr>
        <p:xfrm>
          <a:off x="6300192" y="980728"/>
          <a:ext cx="2843808" cy="163237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Bent Arrow 7"/>
          <p:cNvSpPr/>
          <p:nvPr/>
        </p:nvSpPr>
        <p:spPr>
          <a:xfrm>
            <a:off x="5796136" y="1988840"/>
            <a:ext cx="648072" cy="1835371"/>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graphicFrame>
        <p:nvGraphicFramePr>
          <p:cNvPr id="10" name="Diagram 9"/>
          <p:cNvGraphicFramePr/>
          <p:nvPr>
            <p:extLst>
              <p:ext uri="{D42A27DB-BD31-4B8C-83A1-F6EECF244321}">
                <p14:modId xmlns:p14="http://schemas.microsoft.com/office/powerpoint/2010/main" val="3354292493"/>
              </p:ext>
            </p:extLst>
          </p:nvPr>
        </p:nvGraphicFramePr>
        <p:xfrm>
          <a:off x="251520" y="980728"/>
          <a:ext cx="3096344" cy="224676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1" name="Bent-Up Arrow 10"/>
          <p:cNvSpPr/>
          <p:nvPr/>
        </p:nvSpPr>
        <p:spPr>
          <a:xfrm rot="15930037">
            <a:off x="3836735" y="687868"/>
            <a:ext cx="850392" cy="1618211"/>
          </a:xfrm>
          <a:prstGeom prst="bentUpArrow">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Up-Down Arrow 11"/>
          <p:cNvSpPr/>
          <p:nvPr/>
        </p:nvSpPr>
        <p:spPr>
          <a:xfrm>
            <a:off x="1907704" y="4077072"/>
            <a:ext cx="484632" cy="1216152"/>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14" name="Diagram 13"/>
          <p:cNvGraphicFramePr/>
          <p:nvPr>
            <p:extLst>
              <p:ext uri="{D42A27DB-BD31-4B8C-83A1-F6EECF244321}">
                <p14:modId xmlns:p14="http://schemas.microsoft.com/office/powerpoint/2010/main" val="1687090643"/>
              </p:ext>
            </p:extLst>
          </p:nvPr>
        </p:nvGraphicFramePr>
        <p:xfrm>
          <a:off x="395536" y="5373216"/>
          <a:ext cx="2376264" cy="1323439"/>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5" name="Right Arrow 14"/>
          <p:cNvSpPr/>
          <p:nvPr/>
        </p:nvSpPr>
        <p:spPr>
          <a:xfrm>
            <a:off x="5053372" y="5536656"/>
            <a:ext cx="936104" cy="484632"/>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18" name="Diagram 17"/>
          <p:cNvGraphicFramePr/>
          <p:nvPr>
            <p:extLst>
              <p:ext uri="{D42A27DB-BD31-4B8C-83A1-F6EECF244321}">
                <p14:modId xmlns:p14="http://schemas.microsoft.com/office/powerpoint/2010/main" val="550286902"/>
              </p:ext>
            </p:extLst>
          </p:nvPr>
        </p:nvGraphicFramePr>
        <p:xfrm>
          <a:off x="5993521" y="5145252"/>
          <a:ext cx="3219369" cy="1464039"/>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Tree>
    <p:extLst>
      <p:ext uri="{BB962C8B-B14F-4D97-AF65-F5344CB8AC3E}">
        <p14:creationId xmlns:p14="http://schemas.microsoft.com/office/powerpoint/2010/main" val="152436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Graphic spid="10" grpId="0">
        <p:bldAsOne/>
      </p:bldGraphic>
      <p:bldGraphic spid="14" grpId="0">
        <p:bldAsOne/>
      </p:bldGraphic>
      <p:bldGraphic spid="1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8997515"/>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37658131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ight Arrow 5"/>
          <p:cNvSpPr/>
          <p:nvPr/>
        </p:nvSpPr>
        <p:spPr>
          <a:xfrm>
            <a:off x="3203848" y="5445224"/>
            <a:ext cx="978408"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8" name="Diagram 7"/>
          <p:cNvGraphicFramePr/>
          <p:nvPr>
            <p:extLst>
              <p:ext uri="{D42A27DB-BD31-4B8C-83A1-F6EECF244321}">
                <p14:modId xmlns:p14="http://schemas.microsoft.com/office/powerpoint/2010/main" val="4091079898"/>
              </p:ext>
            </p:extLst>
          </p:nvPr>
        </p:nvGraphicFramePr>
        <p:xfrm>
          <a:off x="4182256" y="5445224"/>
          <a:ext cx="4961744" cy="141277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Diagram 9"/>
          <p:cNvGraphicFramePr/>
          <p:nvPr>
            <p:extLst>
              <p:ext uri="{D42A27DB-BD31-4B8C-83A1-F6EECF244321}">
                <p14:modId xmlns:p14="http://schemas.microsoft.com/office/powerpoint/2010/main" val="827460532"/>
              </p:ext>
            </p:extLst>
          </p:nvPr>
        </p:nvGraphicFramePr>
        <p:xfrm>
          <a:off x="3693052" y="1268760"/>
          <a:ext cx="4335332" cy="107721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1" name="Right Arrow 10"/>
          <p:cNvSpPr/>
          <p:nvPr/>
        </p:nvSpPr>
        <p:spPr>
          <a:xfrm rot="19933978">
            <a:off x="2808915" y="1634356"/>
            <a:ext cx="789865" cy="4846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592470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5558674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59674889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24049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3874371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81559221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80838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1701228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20979282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1752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3763419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99552187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09102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9629702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r>
              <a:rPr lang="en-IE" dirty="0" smtClean="0"/>
              <a:t>Do you have an interest in the World of Work?</a:t>
            </a:r>
          </a:p>
          <a:p>
            <a:r>
              <a:rPr lang="en-IE" dirty="0" smtClean="0"/>
              <a:t>Have you gained any work experience to date?</a:t>
            </a:r>
          </a:p>
          <a:p>
            <a:r>
              <a:rPr lang="en-IE" dirty="0" smtClean="0"/>
              <a:t>Exam completed in May before Leaving Cert</a:t>
            </a:r>
          </a:p>
          <a:p>
            <a:r>
              <a:rPr lang="en-IE" dirty="0" smtClean="0"/>
              <a:t>Award Type for LCVP</a:t>
            </a:r>
          </a:p>
          <a:p>
            <a:pPr marL="731520" lvl="1" indent="-457200">
              <a:buFont typeface="+mj-lt"/>
              <a:buAutoNum type="arabicPeriod"/>
            </a:pPr>
            <a:r>
              <a:rPr lang="en-IE" dirty="0" smtClean="0"/>
              <a:t>DISTICTION   70 POINTS</a:t>
            </a:r>
          </a:p>
          <a:p>
            <a:pPr marL="731520" lvl="1" indent="-457200">
              <a:buFont typeface="+mj-lt"/>
              <a:buAutoNum type="arabicPeriod"/>
            </a:pPr>
            <a:r>
              <a:rPr lang="en-IE" dirty="0" smtClean="0"/>
              <a:t>MERIT	    50 POINTS</a:t>
            </a:r>
          </a:p>
          <a:p>
            <a:pPr marL="731520" lvl="1" indent="-457200">
              <a:buFont typeface="+mj-lt"/>
              <a:buAutoNum type="arabicPeriod"/>
            </a:pPr>
            <a:r>
              <a:rPr lang="en-IE" dirty="0" smtClean="0"/>
              <a:t>PASS            30 POINTS</a:t>
            </a:r>
          </a:p>
          <a:p>
            <a:pPr marL="731520" lvl="1" indent="-457200">
              <a:buFont typeface="+mj-lt"/>
              <a:buAutoNum type="arabicPeriod"/>
            </a:pPr>
            <a:endParaRPr lang="en-IE" dirty="0"/>
          </a:p>
          <a:p>
            <a:pPr marL="0" indent="0">
              <a:buNone/>
            </a:pPr>
            <a:endParaRPr lang="en-IE" dirty="0"/>
          </a:p>
        </p:txBody>
      </p:sp>
      <p:graphicFrame>
        <p:nvGraphicFramePr>
          <p:cNvPr id="4" name="Diagram 3"/>
          <p:cNvGraphicFramePr/>
          <p:nvPr>
            <p:extLst>
              <p:ext uri="{D42A27DB-BD31-4B8C-83A1-F6EECF244321}">
                <p14:modId xmlns:p14="http://schemas.microsoft.com/office/powerpoint/2010/main" val="757529935"/>
              </p:ext>
            </p:extLst>
          </p:nvPr>
        </p:nvGraphicFramePr>
        <p:xfrm>
          <a:off x="1115616" y="3645024"/>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09936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03079743"/>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idx="1"/>
            <p:extLst>
              <p:ext uri="{D42A27DB-BD31-4B8C-83A1-F6EECF244321}">
                <p14:modId xmlns:p14="http://schemas.microsoft.com/office/powerpoint/2010/main" val="35455998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21500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lvl1pPr>
              <a:spcBef>
                <a:spcPct val="20000"/>
              </a:spcBef>
              <a:buClr>
                <a:schemeClr val="bg2"/>
              </a:buClr>
              <a:buSzPct val="75000"/>
              <a:buFont typeface="Wingdings" pitchFamily="2" charset="2"/>
              <a:buChar char="n"/>
              <a:defRPr sz="3200">
                <a:solidFill>
                  <a:schemeClr val="tx1"/>
                </a:solidFill>
                <a:latin typeface="Arial" pitchFamily="34" charset="0"/>
                <a:cs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cs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cs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Arial" pitchFamily="34" charset="0"/>
              </a:defRPr>
            </a:lvl9pPr>
          </a:lstStyle>
          <a:p>
            <a:pPr>
              <a:spcBef>
                <a:spcPct val="0"/>
              </a:spcBef>
              <a:buClrTx/>
              <a:buSzTx/>
              <a:buFontTx/>
              <a:buNone/>
            </a:pPr>
            <a:fld id="{FF887742-D897-4F4F-B2F2-AE883777EB27}" type="slidenum">
              <a:rPr lang="en-GB" altLang="en-US" sz="1200" smtClean="0">
                <a:latin typeface="Arial Black" pitchFamily="34" charset="0"/>
              </a:rPr>
              <a:pPr>
                <a:spcBef>
                  <a:spcPct val="0"/>
                </a:spcBef>
                <a:buClrTx/>
                <a:buSzTx/>
                <a:buFontTx/>
                <a:buNone/>
              </a:pPr>
              <a:t>2</a:t>
            </a:fld>
            <a:endParaRPr lang="en-GB" altLang="en-US" sz="1200" smtClean="0">
              <a:latin typeface="Arial Black" pitchFamily="34" charset="0"/>
            </a:endParaRPr>
          </a:p>
        </p:txBody>
      </p:sp>
      <p:sp>
        <p:nvSpPr>
          <p:cNvPr id="9219" name="Rectangle 2"/>
          <p:cNvSpPr>
            <a:spLocks noGrp="1" noChangeArrowheads="1"/>
          </p:cNvSpPr>
          <p:nvPr>
            <p:ph type="title"/>
          </p:nvPr>
        </p:nvSpPr>
        <p:spPr>
          <a:xfrm>
            <a:off x="468313" y="333375"/>
            <a:ext cx="8229600" cy="936625"/>
          </a:xfrm>
        </p:spPr>
        <p:txBody>
          <a:bodyPr/>
          <a:lstStyle/>
          <a:p>
            <a:pPr eaLnBrk="1" hangingPunct="1"/>
            <a:r>
              <a:rPr lang="en-IE" altLang="en-US" sz="3600" dirty="0" smtClean="0"/>
              <a:t>Senior Cycle – </a:t>
            </a:r>
            <a:r>
              <a:rPr lang="en-IE" altLang="en-US" sz="3600" dirty="0" smtClean="0"/>
              <a:t>(</a:t>
            </a:r>
            <a:r>
              <a:rPr lang="en-IE" altLang="en-US" sz="3600" dirty="0" smtClean="0"/>
              <a:t>Traditional LC)</a:t>
            </a:r>
            <a:endParaRPr lang="en-GB" altLang="en-US" sz="3600" dirty="0" smtClean="0"/>
          </a:p>
        </p:txBody>
      </p:sp>
      <p:sp>
        <p:nvSpPr>
          <p:cNvPr id="9220" name="Rectangle 3"/>
          <p:cNvSpPr>
            <a:spLocks noGrp="1" noChangeArrowheads="1"/>
          </p:cNvSpPr>
          <p:nvPr>
            <p:ph type="body" idx="1"/>
          </p:nvPr>
        </p:nvSpPr>
        <p:spPr>
          <a:xfrm>
            <a:off x="179388" y="1700213"/>
            <a:ext cx="8229600" cy="4573587"/>
          </a:xfrm>
        </p:spPr>
        <p:txBody>
          <a:bodyPr/>
          <a:lstStyle/>
          <a:p>
            <a:pPr eaLnBrk="1" hangingPunct="1"/>
            <a:r>
              <a:rPr lang="en-IE" altLang="en-US" sz="2800" smtClean="0"/>
              <a:t>Huge difference between Junior and Senior Cycle</a:t>
            </a:r>
          </a:p>
          <a:p>
            <a:pPr eaLnBrk="1" hangingPunct="1"/>
            <a:r>
              <a:rPr lang="en-IE" altLang="en-US" sz="2800" smtClean="0"/>
              <a:t>Fewer subjects for examination so subjects are studied in greater depth</a:t>
            </a:r>
          </a:p>
          <a:p>
            <a:pPr eaLnBrk="1" hangingPunct="1"/>
            <a:r>
              <a:rPr lang="en-IE" altLang="en-US" sz="2800" smtClean="0"/>
              <a:t>More time given to those subjects e.g. from 3 classes to 5 per week</a:t>
            </a:r>
          </a:p>
          <a:p>
            <a:pPr eaLnBrk="1" hangingPunct="1"/>
            <a:r>
              <a:rPr lang="en-IE" altLang="en-US" sz="2800" smtClean="0"/>
              <a:t>The level of difficulty with regard to subjects is much higher</a:t>
            </a:r>
          </a:p>
          <a:p>
            <a:pPr eaLnBrk="1" hangingPunct="1"/>
            <a:endParaRPr lang="en-IE" altLang="en-US" sz="2800" smtClean="0"/>
          </a:p>
          <a:p>
            <a:pPr eaLnBrk="1" hangingPunct="1"/>
            <a:endParaRPr lang="en-IE" altLang="en-US" smtClean="0"/>
          </a:p>
        </p:txBody>
      </p:sp>
    </p:spTree>
    <p:extLst>
      <p:ext uri="{BB962C8B-B14F-4D97-AF65-F5344CB8AC3E}">
        <p14:creationId xmlns:p14="http://schemas.microsoft.com/office/powerpoint/2010/main" val="2346975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4909561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lnSpcReduction="10000"/>
          </a:bodyPr>
          <a:lstStyle/>
          <a:p>
            <a:r>
              <a:rPr lang="en-IE" dirty="0" smtClean="0"/>
              <a:t>Specialist Groupings: 2 subjects selected from 1 VSG Group</a:t>
            </a:r>
          </a:p>
          <a:p>
            <a:pPr marL="457200" indent="-457200">
              <a:buFont typeface="+mj-lt"/>
              <a:buAutoNum type="arabicPeriod"/>
            </a:pPr>
            <a:r>
              <a:rPr lang="en-IE" dirty="0" smtClean="0"/>
              <a:t>Construction Studies and Design Communication and Graphics</a:t>
            </a:r>
          </a:p>
          <a:p>
            <a:pPr marL="457200" indent="-457200">
              <a:buFont typeface="+mj-lt"/>
              <a:buAutoNum type="arabicPeriod"/>
            </a:pPr>
            <a:r>
              <a:rPr lang="en-IE" dirty="0" smtClean="0"/>
              <a:t>Music and Business or Accounting (any 2)</a:t>
            </a:r>
          </a:p>
          <a:p>
            <a:pPr marL="457200" indent="-457200">
              <a:buFont typeface="+mj-lt"/>
              <a:buAutoNum type="arabicPeriod"/>
            </a:pPr>
            <a:r>
              <a:rPr lang="en-IE" dirty="0" smtClean="0"/>
              <a:t>Agricultural Science and Construction Studies</a:t>
            </a:r>
          </a:p>
          <a:p>
            <a:pPr marL="457200" indent="-457200">
              <a:buFont typeface="+mj-lt"/>
              <a:buAutoNum type="arabicPeriod"/>
            </a:pPr>
            <a:r>
              <a:rPr lang="en-IE" dirty="0" smtClean="0"/>
              <a:t>Agricultural Science or Physics or Chemistry or Biology (any 2)</a:t>
            </a:r>
          </a:p>
          <a:p>
            <a:pPr marL="457200" indent="-457200">
              <a:buFont typeface="+mj-lt"/>
              <a:buAutoNum type="arabicPeriod"/>
            </a:pPr>
            <a:r>
              <a:rPr lang="en-IE" dirty="0" smtClean="0"/>
              <a:t>Home Economics and Agricultural Science or Biology</a:t>
            </a:r>
          </a:p>
          <a:p>
            <a:pPr marL="457200" indent="-457200">
              <a:buFont typeface="+mj-lt"/>
              <a:buAutoNum type="arabicPeriod"/>
            </a:pPr>
            <a:r>
              <a:rPr lang="en-IE" dirty="0" smtClean="0"/>
              <a:t>Home Economics and Art</a:t>
            </a:r>
          </a:p>
          <a:p>
            <a:pPr marL="457200" indent="-457200">
              <a:buFont typeface="+mj-lt"/>
              <a:buAutoNum type="arabicPeriod"/>
            </a:pPr>
            <a:r>
              <a:rPr lang="en-IE" dirty="0" smtClean="0"/>
              <a:t>Accounting and Business</a:t>
            </a:r>
          </a:p>
          <a:p>
            <a:pPr marL="457200" indent="-457200">
              <a:buFont typeface="+mj-lt"/>
              <a:buAutoNum type="arabicPeriod"/>
            </a:pPr>
            <a:r>
              <a:rPr lang="en-IE" dirty="0" smtClean="0"/>
              <a:t>Physics and Chemistry</a:t>
            </a:r>
          </a:p>
          <a:p>
            <a:pPr marL="457200" indent="-457200">
              <a:buFont typeface="+mj-lt"/>
              <a:buAutoNum type="arabicPeriod"/>
            </a:pPr>
            <a:r>
              <a:rPr lang="en-IE" dirty="0" smtClean="0"/>
              <a:t>Home Economics and Business or Accounting</a:t>
            </a:r>
          </a:p>
          <a:p>
            <a:pPr marL="457200" indent="-457200">
              <a:buFont typeface="+mj-lt"/>
              <a:buAutoNum type="arabicPeriod"/>
            </a:pPr>
            <a:r>
              <a:rPr lang="en-IE" dirty="0" smtClean="0"/>
              <a:t>Construction Studies and Business or Accounting</a:t>
            </a:r>
            <a:endParaRPr lang="en-IE" dirty="0"/>
          </a:p>
        </p:txBody>
      </p:sp>
    </p:spTree>
    <p:extLst>
      <p:ext uri="{BB962C8B-B14F-4D97-AF65-F5344CB8AC3E}">
        <p14:creationId xmlns:p14="http://schemas.microsoft.com/office/powerpoint/2010/main" val="812587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1529269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30626232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22722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41267968"/>
              </p:ext>
            </p:extLst>
          </p:nvPr>
        </p:nvGraphicFramePr>
        <p:xfrm>
          <a:off x="-308195" y="1052736"/>
          <a:ext cx="9433048"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213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31881262"/>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224723700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31632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Thank You</a:t>
            </a:r>
            <a:br>
              <a:rPr lang="en-IE" dirty="0" smtClean="0"/>
            </a:br>
            <a:r>
              <a:rPr lang="en-IE" dirty="0" err="1" smtClean="0"/>
              <a:t>Ms.Flanagan</a:t>
            </a:r>
            <a:endParaRPr lang="en-I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9716" y="188640"/>
            <a:ext cx="1905000" cy="1895475"/>
          </a:xfrm>
        </p:spPr>
      </p:pic>
      <p:sp>
        <p:nvSpPr>
          <p:cNvPr id="5" name="Rectangle 4"/>
          <p:cNvSpPr/>
          <p:nvPr/>
        </p:nvSpPr>
        <p:spPr>
          <a:xfrm>
            <a:off x="261748" y="2661217"/>
            <a:ext cx="8712968" cy="1754326"/>
          </a:xfrm>
          <a:prstGeom prst="rect">
            <a:avLst/>
          </a:prstGeom>
          <a:solidFill>
            <a:srgbClr val="FFC000"/>
          </a:solid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hlinkClick r:id="rId3"/>
              </a:rPr>
              <a:t>www.cnocmhuiregranard.ie</a:t>
            </a:r>
            <a:endPar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/support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808550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p:spPr>
        <p:txBody>
          <a:bodyPr/>
          <a:lstStyle>
            <a:lvl1pPr>
              <a:spcBef>
                <a:spcPct val="20000"/>
              </a:spcBef>
              <a:buClr>
                <a:schemeClr val="bg2"/>
              </a:buClr>
              <a:buSzPct val="75000"/>
              <a:buFont typeface="Wingdings" pitchFamily="2" charset="2"/>
              <a:buChar char="n"/>
              <a:defRPr sz="3200">
                <a:solidFill>
                  <a:schemeClr val="tx1"/>
                </a:solidFill>
                <a:latin typeface="Arial" pitchFamily="34" charset="0"/>
                <a:cs typeface="Arial"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itchFamily="34" charset="0"/>
                <a:cs typeface="Arial"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itchFamily="34" charset="0"/>
                <a:cs typeface="Arial"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itchFamily="34" charset="0"/>
                <a:cs typeface="Arial" pitchFamily="34" charset="0"/>
              </a:defRPr>
            </a:lvl4pPr>
            <a:lvl5pPr marL="2057400" indent="-228600">
              <a:spcBef>
                <a:spcPct val="20000"/>
              </a:spcBef>
              <a:buClr>
                <a:schemeClr val="bg2"/>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Arial" pitchFamily="34" charset="0"/>
              </a:defRPr>
            </a:lvl9pPr>
          </a:lstStyle>
          <a:p>
            <a:pPr>
              <a:spcBef>
                <a:spcPct val="0"/>
              </a:spcBef>
              <a:buClrTx/>
              <a:buSzTx/>
              <a:buFontTx/>
              <a:buNone/>
            </a:pPr>
            <a:fld id="{998DF532-125F-4171-B993-2DAEF02735F6}" type="slidenum">
              <a:rPr lang="en-GB" altLang="en-US" sz="1200" smtClean="0">
                <a:latin typeface="Arial Black" pitchFamily="34" charset="0"/>
              </a:rPr>
              <a:pPr>
                <a:spcBef>
                  <a:spcPct val="0"/>
                </a:spcBef>
                <a:buClrTx/>
                <a:buSzTx/>
                <a:buFontTx/>
                <a:buNone/>
              </a:pPr>
              <a:t>3</a:t>
            </a:fld>
            <a:endParaRPr lang="en-GB" altLang="en-US" sz="1200" smtClean="0">
              <a:latin typeface="Arial Black" pitchFamily="34" charset="0"/>
            </a:endParaRPr>
          </a:p>
        </p:txBody>
      </p:sp>
      <p:sp>
        <p:nvSpPr>
          <p:cNvPr id="10243" name="Rectangle 2"/>
          <p:cNvSpPr>
            <a:spLocks noGrp="1" noChangeArrowheads="1"/>
          </p:cNvSpPr>
          <p:nvPr>
            <p:ph type="title"/>
          </p:nvPr>
        </p:nvSpPr>
        <p:spPr>
          <a:xfrm>
            <a:off x="457200" y="457200"/>
            <a:ext cx="8229600" cy="884238"/>
          </a:xfrm>
        </p:spPr>
        <p:txBody>
          <a:bodyPr/>
          <a:lstStyle/>
          <a:p>
            <a:pPr eaLnBrk="1" hangingPunct="1"/>
            <a:r>
              <a:rPr lang="en-IE" altLang="en-US" smtClean="0"/>
              <a:t>Senior Cycle changes</a:t>
            </a:r>
            <a:endParaRPr lang="en-GB" altLang="en-US" smtClean="0"/>
          </a:p>
        </p:txBody>
      </p:sp>
      <p:sp>
        <p:nvSpPr>
          <p:cNvPr id="10244" name="Rectangle 3"/>
          <p:cNvSpPr>
            <a:spLocks noGrp="1" noChangeArrowheads="1"/>
          </p:cNvSpPr>
          <p:nvPr>
            <p:ph type="body" idx="1"/>
          </p:nvPr>
        </p:nvSpPr>
        <p:spPr>
          <a:xfrm>
            <a:off x="323850" y="1844675"/>
            <a:ext cx="8301038" cy="4537075"/>
          </a:xfrm>
        </p:spPr>
        <p:txBody>
          <a:bodyPr/>
          <a:lstStyle/>
          <a:p>
            <a:pPr eaLnBrk="1" hangingPunct="1">
              <a:lnSpc>
                <a:spcPct val="80000"/>
              </a:lnSpc>
            </a:pPr>
            <a:r>
              <a:rPr lang="en-IE" altLang="en-US" sz="2800" dirty="0" smtClean="0"/>
              <a:t>All subjects are offered at honours and pass level</a:t>
            </a:r>
          </a:p>
          <a:p>
            <a:pPr eaLnBrk="1" hangingPunct="1">
              <a:lnSpc>
                <a:spcPct val="80000"/>
              </a:lnSpc>
            </a:pPr>
            <a:r>
              <a:rPr lang="en-IE" altLang="en-US" sz="2800" dirty="0" smtClean="0"/>
              <a:t>Irish and Maths available at foundation level also</a:t>
            </a:r>
          </a:p>
          <a:p>
            <a:pPr eaLnBrk="1" hangingPunct="1">
              <a:lnSpc>
                <a:spcPct val="80000"/>
              </a:lnSpc>
            </a:pPr>
            <a:r>
              <a:rPr lang="en-IE" altLang="en-US" sz="2800" dirty="0" smtClean="0"/>
              <a:t>Students will be divided into honours/pass in Irish, English, Maths and French in </a:t>
            </a:r>
            <a:r>
              <a:rPr lang="en-IE" altLang="en-US" sz="2800" dirty="0" smtClean="0"/>
              <a:t>5</a:t>
            </a:r>
            <a:r>
              <a:rPr lang="en-IE" altLang="en-US" sz="2800" baseline="30000" dirty="0" smtClean="0"/>
              <a:t>th</a:t>
            </a:r>
            <a:r>
              <a:rPr lang="en-IE" altLang="en-US" sz="2800" dirty="0" smtClean="0"/>
              <a:t> Year</a:t>
            </a:r>
            <a:endParaRPr lang="en-IE" altLang="en-US" sz="2800" dirty="0" smtClean="0"/>
          </a:p>
          <a:p>
            <a:pPr eaLnBrk="1" hangingPunct="1">
              <a:lnSpc>
                <a:spcPct val="80000"/>
              </a:lnSpc>
            </a:pPr>
            <a:r>
              <a:rPr lang="en-IE" altLang="en-US" sz="2800" dirty="0" smtClean="0"/>
              <a:t>Optional subjects are all taught at honours level</a:t>
            </a:r>
          </a:p>
          <a:p>
            <a:pPr eaLnBrk="1" hangingPunct="1">
              <a:lnSpc>
                <a:spcPct val="80000"/>
              </a:lnSpc>
            </a:pPr>
            <a:endParaRPr lang="en-IE" altLang="en-US" sz="2800" dirty="0" smtClean="0"/>
          </a:p>
          <a:p>
            <a:pPr eaLnBrk="1" hangingPunct="1">
              <a:lnSpc>
                <a:spcPct val="80000"/>
              </a:lnSpc>
            </a:pPr>
            <a:r>
              <a:rPr lang="en-IE" altLang="en-US" sz="2800" dirty="0" smtClean="0"/>
              <a:t>The way subjects are graded is more exact, so instead of a C (55%-69%) in the JC every 5% from 40% to 90% at LC will get a different grade which in turn impacts on the overall points total  </a:t>
            </a:r>
          </a:p>
          <a:p>
            <a:pPr eaLnBrk="1" hangingPunct="1">
              <a:lnSpc>
                <a:spcPct val="80000"/>
              </a:lnSpc>
            </a:pPr>
            <a:endParaRPr lang="en-IE" altLang="en-US" sz="2800" dirty="0" smtClean="0"/>
          </a:p>
          <a:p>
            <a:pPr eaLnBrk="1" hangingPunct="1">
              <a:lnSpc>
                <a:spcPct val="80000"/>
              </a:lnSpc>
            </a:pPr>
            <a:endParaRPr lang="en-GB" altLang="en-US" sz="2800" b="1" dirty="0" smtClean="0">
              <a:latin typeface="Lucida Sans Unicode" pitchFamily="34" charset="0"/>
            </a:endParaRPr>
          </a:p>
          <a:p>
            <a:pPr eaLnBrk="1" hangingPunct="1">
              <a:lnSpc>
                <a:spcPct val="80000"/>
              </a:lnSpc>
            </a:pPr>
            <a:endParaRPr lang="en-GB" altLang="en-US" sz="2800" dirty="0" smtClean="0"/>
          </a:p>
        </p:txBody>
      </p:sp>
    </p:spTree>
    <p:extLst>
      <p:ext uri="{BB962C8B-B14F-4D97-AF65-F5344CB8AC3E}">
        <p14:creationId xmlns:p14="http://schemas.microsoft.com/office/powerpoint/2010/main" val="110230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6902860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2379053219"/>
              </p:ext>
            </p:extLst>
          </p:nvPr>
        </p:nvGraphicFramePr>
        <p:xfrm>
          <a:off x="179512" y="188640"/>
          <a:ext cx="8507288" cy="59375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32858782"/>
              </p:ext>
            </p:extLst>
          </p:nvPr>
        </p:nvGraphicFramePr>
        <p:xfrm>
          <a:off x="539551" y="1700808"/>
          <a:ext cx="7992890" cy="4737737"/>
        </p:xfrm>
        <a:graphic>
          <a:graphicData uri="http://schemas.openxmlformats.org/drawingml/2006/table">
            <a:tbl>
              <a:tblPr firstRow="1" bandRow="1">
                <a:tableStyleId>{5C22544A-7EE6-4342-B048-85BDC9FD1C3A}</a:tableStyleId>
              </a:tblPr>
              <a:tblGrid>
                <a:gridCol w="1598577"/>
                <a:gridCol w="1598577"/>
                <a:gridCol w="1598577"/>
                <a:gridCol w="1454888"/>
                <a:gridCol w="1742271"/>
              </a:tblGrid>
              <a:tr h="714377">
                <a:tc>
                  <a:txBody>
                    <a:bodyPr/>
                    <a:lstStyle/>
                    <a:p>
                      <a:r>
                        <a:rPr lang="en-IE" dirty="0" smtClean="0"/>
                        <a:t>Percentages %</a:t>
                      </a:r>
                    </a:p>
                  </a:txBody>
                  <a:tcPr/>
                </a:tc>
                <a:tc>
                  <a:txBody>
                    <a:bodyPr/>
                    <a:lstStyle/>
                    <a:p>
                      <a:r>
                        <a:rPr lang="en-IE" dirty="0" smtClean="0"/>
                        <a:t>Grade</a:t>
                      </a:r>
                    </a:p>
                  </a:txBody>
                  <a:tcPr/>
                </a:tc>
                <a:tc>
                  <a:txBody>
                    <a:bodyPr/>
                    <a:lstStyle/>
                    <a:p>
                      <a:r>
                        <a:rPr lang="en-IE" dirty="0" smtClean="0"/>
                        <a:t>Higher Level</a:t>
                      </a:r>
                      <a:endParaRPr lang="en-IE" dirty="0"/>
                    </a:p>
                  </a:txBody>
                  <a:tcPr/>
                </a:tc>
                <a:tc>
                  <a:txBody>
                    <a:bodyPr/>
                    <a:lstStyle/>
                    <a:p>
                      <a:r>
                        <a:rPr lang="en-IE" dirty="0" smtClean="0"/>
                        <a:t>Ordinary Level</a:t>
                      </a:r>
                      <a:endParaRPr lang="en-IE" dirty="0"/>
                    </a:p>
                  </a:txBody>
                  <a:tcPr/>
                </a:tc>
                <a:tc>
                  <a:txBody>
                    <a:bodyPr/>
                    <a:lstStyle/>
                    <a:p>
                      <a:r>
                        <a:rPr lang="en-IE" dirty="0" smtClean="0"/>
                        <a:t>Bonus Points HL</a:t>
                      </a:r>
                      <a:r>
                        <a:rPr lang="en-IE" baseline="0" dirty="0" smtClean="0"/>
                        <a:t> </a:t>
                      </a:r>
                      <a:r>
                        <a:rPr lang="en-IE" dirty="0" smtClean="0"/>
                        <a:t>Maths</a:t>
                      </a:r>
                      <a:endParaRPr lang="en-IE" dirty="0"/>
                    </a:p>
                  </a:txBody>
                  <a:tcPr/>
                </a:tc>
              </a:tr>
              <a:tr h="285751">
                <a:tc>
                  <a:txBody>
                    <a:bodyPr/>
                    <a:lstStyle/>
                    <a:p>
                      <a:r>
                        <a:rPr lang="en-IE" dirty="0" smtClean="0"/>
                        <a:t>90-100</a:t>
                      </a:r>
                      <a:endParaRPr lang="en-IE" dirty="0"/>
                    </a:p>
                  </a:txBody>
                  <a:tcPr/>
                </a:tc>
                <a:tc>
                  <a:txBody>
                    <a:bodyPr/>
                    <a:lstStyle/>
                    <a:p>
                      <a:r>
                        <a:rPr lang="en-IE" dirty="0" smtClean="0"/>
                        <a:t>A1</a:t>
                      </a:r>
                      <a:endParaRPr lang="en-IE" dirty="0"/>
                    </a:p>
                  </a:txBody>
                  <a:tcPr/>
                </a:tc>
                <a:tc>
                  <a:txBody>
                    <a:bodyPr/>
                    <a:lstStyle/>
                    <a:p>
                      <a:r>
                        <a:rPr lang="en-IE" dirty="0" smtClean="0"/>
                        <a:t>100</a:t>
                      </a:r>
                      <a:endParaRPr lang="en-IE" dirty="0"/>
                    </a:p>
                  </a:txBody>
                  <a:tcPr/>
                </a:tc>
                <a:tc>
                  <a:txBody>
                    <a:bodyPr/>
                    <a:lstStyle/>
                    <a:p>
                      <a:r>
                        <a:rPr lang="en-IE" dirty="0" smtClean="0"/>
                        <a:t>60</a:t>
                      </a:r>
                      <a:endParaRPr lang="en-IE" dirty="0"/>
                    </a:p>
                  </a:txBody>
                  <a:tcPr/>
                </a:tc>
                <a:tc>
                  <a:txBody>
                    <a:bodyPr/>
                    <a:lstStyle/>
                    <a:p>
                      <a:r>
                        <a:rPr lang="en-IE" dirty="0" smtClean="0"/>
                        <a:t>125</a:t>
                      </a:r>
                      <a:endParaRPr lang="en-IE" dirty="0"/>
                    </a:p>
                  </a:txBody>
                  <a:tcPr/>
                </a:tc>
              </a:tr>
              <a:tr h="285751">
                <a:tc>
                  <a:txBody>
                    <a:bodyPr/>
                    <a:lstStyle/>
                    <a:p>
                      <a:r>
                        <a:rPr lang="en-IE" dirty="0" smtClean="0"/>
                        <a:t>85-89</a:t>
                      </a:r>
                      <a:endParaRPr lang="en-IE" dirty="0"/>
                    </a:p>
                  </a:txBody>
                  <a:tcPr/>
                </a:tc>
                <a:tc>
                  <a:txBody>
                    <a:bodyPr/>
                    <a:lstStyle/>
                    <a:p>
                      <a:r>
                        <a:rPr lang="en-IE" dirty="0" smtClean="0"/>
                        <a:t>A2</a:t>
                      </a:r>
                      <a:endParaRPr lang="en-IE" dirty="0"/>
                    </a:p>
                  </a:txBody>
                  <a:tcPr/>
                </a:tc>
                <a:tc>
                  <a:txBody>
                    <a:bodyPr/>
                    <a:lstStyle/>
                    <a:p>
                      <a:r>
                        <a:rPr lang="en-IE" dirty="0" smtClean="0"/>
                        <a:t>90</a:t>
                      </a:r>
                      <a:endParaRPr lang="en-IE" dirty="0"/>
                    </a:p>
                  </a:txBody>
                  <a:tcPr/>
                </a:tc>
                <a:tc>
                  <a:txBody>
                    <a:bodyPr/>
                    <a:lstStyle/>
                    <a:p>
                      <a:r>
                        <a:rPr lang="en-IE" dirty="0" smtClean="0"/>
                        <a:t>50</a:t>
                      </a:r>
                      <a:endParaRPr lang="en-IE" dirty="0"/>
                    </a:p>
                  </a:txBody>
                  <a:tcPr/>
                </a:tc>
                <a:tc>
                  <a:txBody>
                    <a:bodyPr/>
                    <a:lstStyle/>
                    <a:p>
                      <a:r>
                        <a:rPr lang="en-IE" dirty="0" smtClean="0"/>
                        <a:t>115</a:t>
                      </a:r>
                      <a:endParaRPr lang="en-IE" dirty="0"/>
                    </a:p>
                  </a:txBody>
                  <a:tcPr/>
                </a:tc>
              </a:tr>
              <a:tr h="285751">
                <a:tc>
                  <a:txBody>
                    <a:bodyPr/>
                    <a:lstStyle/>
                    <a:p>
                      <a:r>
                        <a:rPr lang="en-IE" dirty="0" smtClean="0"/>
                        <a:t>80-84</a:t>
                      </a:r>
                      <a:endParaRPr lang="en-IE" dirty="0"/>
                    </a:p>
                  </a:txBody>
                  <a:tcPr/>
                </a:tc>
                <a:tc>
                  <a:txBody>
                    <a:bodyPr/>
                    <a:lstStyle/>
                    <a:p>
                      <a:r>
                        <a:rPr lang="en-IE" dirty="0" smtClean="0"/>
                        <a:t>B1</a:t>
                      </a:r>
                      <a:endParaRPr lang="en-IE" dirty="0"/>
                    </a:p>
                  </a:txBody>
                  <a:tcPr/>
                </a:tc>
                <a:tc>
                  <a:txBody>
                    <a:bodyPr/>
                    <a:lstStyle/>
                    <a:p>
                      <a:r>
                        <a:rPr lang="en-IE" dirty="0" smtClean="0"/>
                        <a:t>85</a:t>
                      </a:r>
                      <a:endParaRPr lang="en-IE" dirty="0"/>
                    </a:p>
                  </a:txBody>
                  <a:tcPr/>
                </a:tc>
                <a:tc>
                  <a:txBody>
                    <a:bodyPr/>
                    <a:lstStyle/>
                    <a:p>
                      <a:r>
                        <a:rPr lang="en-IE" dirty="0" smtClean="0"/>
                        <a:t>45</a:t>
                      </a:r>
                      <a:endParaRPr lang="en-IE" dirty="0"/>
                    </a:p>
                  </a:txBody>
                  <a:tcPr/>
                </a:tc>
                <a:tc>
                  <a:txBody>
                    <a:bodyPr/>
                    <a:lstStyle/>
                    <a:p>
                      <a:r>
                        <a:rPr lang="en-IE" dirty="0" smtClean="0"/>
                        <a:t>110</a:t>
                      </a:r>
                      <a:endParaRPr lang="en-IE" dirty="0"/>
                    </a:p>
                  </a:txBody>
                  <a:tcPr/>
                </a:tc>
              </a:tr>
              <a:tr h="285751">
                <a:tc>
                  <a:txBody>
                    <a:bodyPr/>
                    <a:lstStyle/>
                    <a:p>
                      <a:r>
                        <a:rPr lang="en-IE" dirty="0" smtClean="0"/>
                        <a:t>75-79</a:t>
                      </a:r>
                      <a:endParaRPr lang="en-IE" dirty="0"/>
                    </a:p>
                  </a:txBody>
                  <a:tcPr/>
                </a:tc>
                <a:tc>
                  <a:txBody>
                    <a:bodyPr/>
                    <a:lstStyle/>
                    <a:p>
                      <a:r>
                        <a:rPr lang="en-IE" dirty="0" smtClean="0"/>
                        <a:t>B2</a:t>
                      </a:r>
                      <a:endParaRPr lang="en-IE" dirty="0"/>
                    </a:p>
                  </a:txBody>
                  <a:tcPr/>
                </a:tc>
                <a:tc>
                  <a:txBody>
                    <a:bodyPr/>
                    <a:lstStyle/>
                    <a:p>
                      <a:r>
                        <a:rPr lang="en-IE" dirty="0" smtClean="0"/>
                        <a:t>80</a:t>
                      </a:r>
                      <a:endParaRPr lang="en-IE" dirty="0"/>
                    </a:p>
                  </a:txBody>
                  <a:tcPr/>
                </a:tc>
                <a:tc>
                  <a:txBody>
                    <a:bodyPr/>
                    <a:lstStyle/>
                    <a:p>
                      <a:r>
                        <a:rPr lang="en-IE" dirty="0" smtClean="0"/>
                        <a:t>40</a:t>
                      </a:r>
                      <a:endParaRPr lang="en-IE" dirty="0"/>
                    </a:p>
                  </a:txBody>
                  <a:tcPr/>
                </a:tc>
                <a:tc>
                  <a:txBody>
                    <a:bodyPr/>
                    <a:lstStyle/>
                    <a:p>
                      <a:r>
                        <a:rPr lang="en-IE" dirty="0" smtClean="0"/>
                        <a:t>105</a:t>
                      </a:r>
                      <a:endParaRPr lang="en-IE" dirty="0"/>
                    </a:p>
                  </a:txBody>
                  <a:tcPr/>
                </a:tc>
              </a:tr>
              <a:tr h="285751">
                <a:tc>
                  <a:txBody>
                    <a:bodyPr/>
                    <a:lstStyle/>
                    <a:p>
                      <a:r>
                        <a:rPr lang="en-IE" dirty="0" smtClean="0"/>
                        <a:t>70-74</a:t>
                      </a:r>
                      <a:endParaRPr lang="en-IE" dirty="0"/>
                    </a:p>
                  </a:txBody>
                  <a:tcPr/>
                </a:tc>
                <a:tc>
                  <a:txBody>
                    <a:bodyPr/>
                    <a:lstStyle/>
                    <a:p>
                      <a:r>
                        <a:rPr lang="en-IE" dirty="0" smtClean="0"/>
                        <a:t>B3</a:t>
                      </a:r>
                      <a:endParaRPr lang="en-IE" dirty="0"/>
                    </a:p>
                  </a:txBody>
                  <a:tcPr/>
                </a:tc>
                <a:tc>
                  <a:txBody>
                    <a:bodyPr/>
                    <a:lstStyle/>
                    <a:p>
                      <a:r>
                        <a:rPr lang="en-IE" dirty="0" smtClean="0"/>
                        <a:t>75</a:t>
                      </a:r>
                      <a:endParaRPr lang="en-IE" dirty="0"/>
                    </a:p>
                  </a:txBody>
                  <a:tcPr/>
                </a:tc>
                <a:tc>
                  <a:txBody>
                    <a:bodyPr/>
                    <a:lstStyle/>
                    <a:p>
                      <a:r>
                        <a:rPr lang="en-IE" dirty="0" smtClean="0"/>
                        <a:t>35</a:t>
                      </a:r>
                      <a:endParaRPr lang="en-IE" dirty="0"/>
                    </a:p>
                  </a:txBody>
                  <a:tcPr/>
                </a:tc>
                <a:tc>
                  <a:txBody>
                    <a:bodyPr/>
                    <a:lstStyle/>
                    <a:p>
                      <a:r>
                        <a:rPr lang="en-IE" dirty="0" smtClean="0"/>
                        <a:t>100</a:t>
                      </a:r>
                      <a:endParaRPr lang="en-IE" dirty="0"/>
                    </a:p>
                  </a:txBody>
                  <a:tcPr/>
                </a:tc>
              </a:tr>
              <a:tr h="285751">
                <a:tc>
                  <a:txBody>
                    <a:bodyPr/>
                    <a:lstStyle/>
                    <a:p>
                      <a:r>
                        <a:rPr lang="en-IE" dirty="0" smtClean="0"/>
                        <a:t>65-69</a:t>
                      </a:r>
                      <a:endParaRPr lang="en-IE" dirty="0"/>
                    </a:p>
                  </a:txBody>
                  <a:tcPr/>
                </a:tc>
                <a:tc>
                  <a:txBody>
                    <a:bodyPr/>
                    <a:lstStyle/>
                    <a:p>
                      <a:r>
                        <a:rPr lang="en-IE" dirty="0" smtClean="0"/>
                        <a:t>C1</a:t>
                      </a:r>
                      <a:endParaRPr lang="en-IE" dirty="0"/>
                    </a:p>
                  </a:txBody>
                  <a:tcPr/>
                </a:tc>
                <a:tc>
                  <a:txBody>
                    <a:bodyPr/>
                    <a:lstStyle/>
                    <a:p>
                      <a:r>
                        <a:rPr lang="en-IE" dirty="0" smtClean="0"/>
                        <a:t>70</a:t>
                      </a:r>
                      <a:endParaRPr lang="en-IE" dirty="0"/>
                    </a:p>
                  </a:txBody>
                  <a:tcPr/>
                </a:tc>
                <a:tc>
                  <a:txBody>
                    <a:bodyPr/>
                    <a:lstStyle/>
                    <a:p>
                      <a:r>
                        <a:rPr lang="en-IE" dirty="0" smtClean="0"/>
                        <a:t>30</a:t>
                      </a:r>
                      <a:endParaRPr lang="en-IE" dirty="0"/>
                    </a:p>
                  </a:txBody>
                  <a:tcPr/>
                </a:tc>
                <a:tc>
                  <a:txBody>
                    <a:bodyPr/>
                    <a:lstStyle/>
                    <a:p>
                      <a:r>
                        <a:rPr lang="en-IE" dirty="0" smtClean="0"/>
                        <a:t>95</a:t>
                      </a:r>
                      <a:endParaRPr lang="en-IE" dirty="0"/>
                    </a:p>
                  </a:txBody>
                  <a:tcPr/>
                </a:tc>
              </a:tr>
              <a:tr h="285751">
                <a:tc>
                  <a:txBody>
                    <a:bodyPr/>
                    <a:lstStyle/>
                    <a:p>
                      <a:r>
                        <a:rPr lang="en-IE" dirty="0" smtClean="0"/>
                        <a:t>60-64</a:t>
                      </a:r>
                      <a:endParaRPr lang="en-IE" dirty="0"/>
                    </a:p>
                  </a:txBody>
                  <a:tcPr/>
                </a:tc>
                <a:tc>
                  <a:txBody>
                    <a:bodyPr/>
                    <a:lstStyle/>
                    <a:p>
                      <a:r>
                        <a:rPr lang="en-IE" dirty="0" smtClean="0"/>
                        <a:t>C2</a:t>
                      </a:r>
                      <a:endParaRPr lang="en-IE" dirty="0"/>
                    </a:p>
                  </a:txBody>
                  <a:tcPr/>
                </a:tc>
                <a:tc>
                  <a:txBody>
                    <a:bodyPr/>
                    <a:lstStyle/>
                    <a:p>
                      <a:r>
                        <a:rPr lang="en-IE" dirty="0" smtClean="0"/>
                        <a:t>65</a:t>
                      </a:r>
                      <a:endParaRPr lang="en-IE" dirty="0"/>
                    </a:p>
                  </a:txBody>
                  <a:tcPr/>
                </a:tc>
                <a:tc>
                  <a:txBody>
                    <a:bodyPr/>
                    <a:lstStyle/>
                    <a:p>
                      <a:r>
                        <a:rPr lang="en-IE" dirty="0" smtClean="0"/>
                        <a:t>25</a:t>
                      </a:r>
                      <a:endParaRPr lang="en-IE" dirty="0"/>
                    </a:p>
                  </a:txBody>
                  <a:tcPr/>
                </a:tc>
                <a:tc>
                  <a:txBody>
                    <a:bodyPr/>
                    <a:lstStyle/>
                    <a:p>
                      <a:r>
                        <a:rPr lang="en-IE" dirty="0" smtClean="0"/>
                        <a:t>90</a:t>
                      </a:r>
                      <a:endParaRPr lang="en-IE" dirty="0"/>
                    </a:p>
                  </a:txBody>
                  <a:tcPr/>
                </a:tc>
              </a:tr>
              <a:tr h="285751">
                <a:tc>
                  <a:txBody>
                    <a:bodyPr/>
                    <a:lstStyle/>
                    <a:p>
                      <a:r>
                        <a:rPr lang="en-IE" dirty="0" smtClean="0"/>
                        <a:t>55-59</a:t>
                      </a:r>
                      <a:endParaRPr lang="en-IE" dirty="0"/>
                    </a:p>
                  </a:txBody>
                  <a:tcPr/>
                </a:tc>
                <a:tc>
                  <a:txBody>
                    <a:bodyPr/>
                    <a:lstStyle/>
                    <a:p>
                      <a:r>
                        <a:rPr lang="en-IE" dirty="0" smtClean="0"/>
                        <a:t>C3</a:t>
                      </a:r>
                      <a:endParaRPr lang="en-IE" dirty="0"/>
                    </a:p>
                  </a:txBody>
                  <a:tcPr/>
                </a:tc>
                <a:tc>
                  <a:txBody>
                    <a:bodyPr/>
                    <a:lstStyle/>
                    <a:p>
                      <a:r>
                        <a:rPr lang="en-IE" dirty="0" smtClean="0"/>
                        <a:t>60</a:t>
                      </a:r>
                      <a:endParaRPr lang="en-IE" dirty="0"/>
                    </a:p>
                  </a:txBody>
                  <a:tcPr/>
                </a:tc>
                <a:tc>
                  <a:txBody>
                    <a:bodyPr/>
                    <a:lstStyle/>
                    <a:p>
                      <a:r>
                        <a:rPr lang="en-IE" dirty="0" smtClean="0"/>
                        <a:t>20</a:t>
                      </a:r>
                      <a:endParaRPr lang="en-IE" dirty="0"/>
                    </a:p>
                  </a:txBody>
                  <a:tcPr/>
                </a:tc>
                <a:tc>
                  <a:txBody>
                    <a:bodyPr/>
                    <a:lstStyle/>
                    <a:p>
                      <a:r>
                        <a:rPr lang="en-IE" dirty="0" smtClean="0"/>
                        <a:t>85</a:t>
                      </a:r>
                      <a:endParaRPr lang="en-IE" dirty="0"/>
                    </a:p>
                  </a:txBody>
                  <a:tcPr/>
                </a:tc>
              </a:tr>
              <a:tr h="285751">
                <a:tc>
                  <a:txBody>
                    <a:bodyPr/>
                    <a:lstStyle/>
                    <a:p>
                      <a:r>
                        <a:rPr lang="en-IE" dirty="0" smtClean="0"/>
                        <a:t>50-54</a:t>
                      </a:r>
                      <a:endParaRPr lang="en-IE" dirty="0"/>
                    </a:p>
                  </a:txBody>
                  <a:tcPr/>
                </a:tc>
                <a:tc>
                  <a:txBody>
                    <a:bodyPr/>
                    <a:lstStyle/>
                    <a:p>
                      <a:r>
                        <a:rPr lang="en-IE" dirty="0" smtClean="0"/>
                        <a:t>D1</a:t>
                      </a:r>
                      <a:endParaRPr lang="en-IE" dirty="0"/>
                    </a:p>
                  </a:txBody>
                  <a:tcPr/>
                </a:tc>
                <a:tc>
                  <a:txBody>
                    <a:bodyPr/>
                    <a:lstStyle/>
                    <a:p>
                      <a:r>
                        <a:rPr lang="en-IE" dirty="0" smtClean="0"/>
                        <a:t>55</a:t>
                      </a:r>
                      <a:endParaRPr lang="en-IE" dirty="0"/>
                    </a:p>
                  </a:txBody>
                  <a:tcPr/>
                </a:tc>
                <a:tc>
                  <a:txBody>
                    <a:bodyPr/>
                    <a:lstStyle/>
                    <a:p>
                      <a:r>
                        <a:rPr lang="en-IE" dirty="0" smtClean="0"/>
                        <a:t>15</a:t>
                      </a:r>
                      <a:endParaRPr lang="en-IE" dirty="0"/>
                    </a:p>
                  </a:txBody>
                  <a:tcPr/>
                </a:tc>
                <a:tc>
                  <a:txBody>
                    <a:bodyPr/>
                    <a:lstStyle/>
                    <a:p>
                      <a:r>
                        <a:rPr lang="en-IE" dirty="0" smtClean="0"/>
                        <a:t>80</a:t>
                      </a:r>
                      <a:endParaRPr lang="en-IE" dirty="0"/>
                    </a:p>
                  </a:txBody>
                  <a:tcPr/>
                </a:tc>
              </a:tr>
              <a:tr h="285751">
                <a:tc>
                  <a:txBody>
                    <a:bodyPr/>
                    <a:lstStyle/>
                    <a:p>
                      <a:r>
                        <a:rPr lang="en-IE" dirty="0" smtClean="0"/>
                        <a:t>45-49</a:t>
                      </a:r>
                      <a:endParaRPr lang="en-IE" dirty="0"/>
                    </a:p>
                  </a:txBody>
                  <a:tcPr/>
                </a:tc>
                <a:tc>
                  <a:txBody>
                    <a:bodyPr/>
                    <a:lstStyle/>
                    <a:p>
                      <a:r>
                        <a:rPr lang="en-IE" dirty="0" smtClean="0"/>
                        <a:t>D2</a:t>
                      </a:r>
                      <a:endParaRPr lang="en-IE" dirty="0"/>
                    </a:p>
                  </a:txBody>
                  <a:tcPr/>
                </a:tc>
                <a:tc>
                  <a:txBody>
                    <a:bodyPr/>
                    <a:lstStyle/>
                    <a:p>
                      <a:r>
                        <a:rPr lang="en-IE" dirty="0" smtClean="0"/>
                        <a:t>50</a:t>
                      </a:r>
                      <a:endParaRPr lang="en-IE" dirty="0"/>
                    </a:p>
                  </a:txBody>
                  <a:tcPr/>
                </a:tc>
                <a:tc>
                  <a:txBody>
                    <a:bodyPr/>
                    <a:lstStyle/>
                    <a:p>
                      <a:r>
                        <a:rPr lang="en-IE" dirty="0" smtClean="0"/>
                        <a:t>10</a:t>
                      </a:r>
                      <a:endParaRPr lang="en-IE" dirty="0"/>
                    </a:p>
                  </a:txBody>
                  <a:tcPr/>
                </a:tc>
                <a:tc>
                  <a:txBody>
                    <a:bodyPr/>
                    <a:lstStyle/>
                    <a:p>
                      <a:r>
                        <a:rPr lang="en-IE" dirty="0" smtClean="0"/>
                        <a:t>75</a:t>
                      </a:r>
                      <a:endParaRPr lang="en-IE" dirty="0"/>
                    </a:p>
                  </a:txBody>
                  <a:tcPr/>
                </a:tc>
              </a:tr>
              <a:tr h="285751">
                <a:tc>
                  <a:txBody>
                    <a:bodyPr/>
                    <a:lstStyle/>
                    <a:p>
                      <a:r>
                        <a:rPr lang="en-IE" dirty="0" smtClean="0"/>
                        <a:t>40-44</a:t>
                      </a:r>
                      <a:endParaRPr lang="en-IE" dirty="0"/>
                    </a:p>
                  </a:txBody>
                  <a:tcPr/>
                </a:tc>
                <a:tc>
                  <a:txBody>
                    <a:bodyPr/>
                    <a:lstStyle/>
                    <a:p>
                      <a:r>
                        <a:rPr lang="en-IE" dirty="0" smtClean="0"/>
                        <a:t>D3</a:t>
                      </a:r>
                      <a:endParaRPr lang="en-IE" dirty="0"/>
                    </a:p>
                  </a:txBody>
                  <a:tcPr/>
                </a:tc>
                <a:tc>
                  <a:txBody>
                    <a:bodyPr/>
                    <a:lstStyle/>
                    <a:p>
                      <a:r>
                        <a:rPr lang="en-IE" dirty="0" smtClean="0"/>
                        <a:t>45</a:t>
                      </a:r>
                      <a:endParaRPr lang="en-IE" dirty="0"/>
                    </a:p>
                  </a:txBody>
                  <a:tcPr/>
                </a:tc>
                <a:tc>
                  <a:txBody>
                    <a:bodyPr/>
                    <a:lstStyle/>
                    <a:p>
                      <a:r>
                        <a:rPr lang="en-IE" dirty="0" smtClean="0"/>
                        <a:t>5</a:t>
                      </a:r>
                      <a:endParaRPr lang="en-IE" dirty="0"/>
                    </a:p>
                  </a:txBody>
                  <a:tcPr/>
                </a:tc>
                <a:tc>
                  <a:txBody>
                    <a:bodyPr/>
                    <a:lstStyle/>
                    <a:p>
                      <a:r>
                        <a:rPr lang="en-IE" dirty="0" smtClean="0"/>
                        <a:t>70</a:t>
                      </a:r>
                      <a:endParaRPr lang="en-IE" dirty="0"/>
                    </a:p>
                  </a:txBody>
                  <a:tcPr/>
                </a:tc>
              </a:tr>
            </a:tbl>
          </a:graphicData>
        </a:graphic>
      </p:graphicFrame>
    </p:spTree>
    <p:extLst>
      <p:ext uri="{BB962C8B-B14F-4D97-AF65-F5344CB8AC3E}">
        <p14:creationId xmlns:p14="http://schemas.microsoft.com/office/powerpoint/2010/main" val="1075827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How Do I Decide?</a:t>
            </a:r>
            <a:endParaRPr lang="en-IE" dirty="0"/>
          </a:p>
        </p:txBody>
      </p:sp>
      <p:sp>
        <p:nvSpPr>
          <p:cNvPr id="3" name="Content Placeholder 2"/>
          <p:cNvSpPr>
            <a:spLocks noGrp="1"/>
          </p:cNvSpPr>
          <p:nvPr>
            <p:ph idx="1"/>
          </p:nvPr>
        </p:nvSpPr>
        <p:spPr/>
        <p:txBody>
          <a:bodyPr/>
          <a:lstStyle/>
          <a:p>
            <a:endParaRPr lang="en-IE" dirty="0"/>
          </a:p>
        </p:txBody>
      </p:sp>
    </p:spTree>
    <p:extLst>
      <p:ext uri="{BB962C8B-B14F-4D97-AF65-F5344CB8AC3E}">
        <p14:creationId xmlns:p14="http://schemas.microsoft.com/office/powerpoint/2010/main" val="3261056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6181115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211035344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40153" y="1340768"/>
            <a:ext cx="3185298" cy="1943888"/>
          </a:xfrm>
          <a:prstGeom prst="rect">
            <a:avLst/>
          </a:prstGeom>
        </p:spPr>
      </p:pic>
      <p:sp>
        <p:nvSpPr>
          <p:cNvPr id="9" name="Circular Arrow 8"/>
          <p:cNvSpPr/>
          <p:nvPr/>
        </p:nvSpPr>
        <p:spPr>
          <a:xfrm rot="20599697">
            <a:off x="4756305" y="1655647"/>
            <a:ext cx="1334509" cy="978408"/>
          </a:xfrm>
          <a:prstGeom prst="circular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61239" y="4865589"/>
            <a:ext cx="2143125" cy="1465519"/>
          </a:xfrm>
          <a:prstGeom prst="rect">
            <a:avLst/>
          </a:prstGeom>
        </p:spPr>
      </p:pic>
      <p:sp>
        <p:nvSpPr>
          <p:cNvPr id="11" name="Curved Up Arrow 10"/>
          <p:cNvSpPr/>
          <p:nvPr/>
        </p:nvSpPr>
        <p:spPr>
          <a:xfrm rot="2849763">
            <a:off x="5328339" y="5793836"/>
            <a:ext cx="1435240" cy="731520"/>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10926" y="3397277"/>
            <a:ext cx="1914525" cy="1638300"/>
          </a:xfrm>
          <a:prstGeom prst="rect">
            <a:avLst/>
          </a:prstGeom>
        </p:spPr>
      </p:pic>
      <p:sp>
        <p:nvSpPr>
          <p:cNvPr id="13" name="Circular Arrow 12"/>
          <p:cNvSpPr/>
          <p:nvPr/>
        </p:nvSpPr>
        <p:spPr>
          <a:xfrm rot="19624212">
            <a:off x="5924213" y="3573921"/>
            <a:ext cx="1707648" cy="1240825"/>
          </a:xfrm>
          <a:prstGeom prst="circular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4" name="Curved Left Arrow 13"/>
          <p:cNvSpPr/>
          <p:nvPr/>
        </p:nvSpPr>
        <p:spPr>
          <a:xfrm rot="6259904">
            <a:off x="1903197" y="4798693"/>
            <a:ext cx="731520" cy="1599312"/>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pic>
        <p:nvPicPr>
          <p:cNvPr id="15" name="Picture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12880" y="1456077"/>
            <a:ext cx="1337950" cy="1142997"/>
          </a:xfrm>
          <a:prstGeom prst="rect">
            <a:avLst/>
          </a:prstGeom>
        </p:spPr>
      </p:pic>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9512" y="2627780"/>
            <a:ext cx="1466334" cy="1055365"/>
          </a:xfrm>
          <a:prstGeom prst="rect">
            <a:avLst/>
          </a:prstGeom>
        </p:spPr>
      </p:pic>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60149" y="3681511"/>
            <a:ext cx="1149910" cy="1043634"/>
          </a:xfrm>
          <a:prstGeom prst="rect">
            <a:avLst/>
          </a:prstGeom>
        </p:spPr>
      </p:pic>
      <p:pic>
        <p:nvPicPr>
          <p:cNvPr id="18" name="Pictur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49459" y="1456077"/>
            <a:ext cx="1496387" cy="1142997"/>
          </a:xfrm>
          <a:prstGeom prst="rect">
            <a:avLst/>
          </a:prstGeom>
        </p:spPr>
      </p:pic>
      <p:pic>
        <p:nvPicPr>
          <p:cNvPr id="20" name="Picture 1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648688" y="2628432"/>
            <a:ext cx="1493545" cy="1082820"/>
          </a:xfrm>
          <a:prstGeom prst="rect">
            <a:avLst/>
          </a:prstGeom>
        </p:spPr>
      </p:pic>
      <p:pic>
        <p:nvPicPr>
          <p:cNvPr id="21" name="Picture 2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57143" y="3711252"/>
            <a:ext cx="1485090" cy="1011784"/>
          </a:xfrm>
          <a:prstGeom prst="rect">
            <a:avLst/>
          </a:prstGeom>
        </p:spPr>
      </p:pic>
      <p:pic>
        <p:nvPicPr>
          <p:cNvPr id="22" name="Picture 2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60149" y="4725145"/>
            <a:ext cx="1075779" cy="1080120"/>
          </a:xfrm>
          <a:prstGeom prst="rect">
            <a:avLst/>
          </a:prstGeom>
        </p:spPr>
      </p:pic>
      <p:pic>
        <p:nvPicPr>
          <p:cNvPr id="23" name="Picture 2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9031" y="5854585"/>
            <a:ext cx="1801977" cy="1081186"/>
          </a:xfrm>
          <a:prstGeom prst="rect">
            <a:avLst/>
          </a:prstGeom>
        </p:spPr>
      </p:pic>
    </p:spTree>
    <p:extLst>
      <p:ext uri="{BB962C8B-B14F-4D97-AF65-F5344CB8AC3E}">
        <p14:creationId xmlns:p14="http://schemas.microsoft.com/office/powerpoint/2010/main" val="52527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44408" y="260648"/>
            <a:ext cx="647700" cy="647700"/>
          </a:xfrm>
        </p:spPr>
      </p:pic>
      <p:sp>
        <p:nvSpPr>
          <p:cNvPr id="2" name="Title 1"/>
          <p:cNvSpPr>
            <a:spLocks noGrp="1"/>
          </p:cNvSpPr>
          <p:nvPr>
            <p:ph type="title"/>
          </p:nvPr>
        </p:nvSpPr>
        <p:spPr>
          <a:xfrm>
            <a:off x="483959" y="0"/>
            <a:ext cx="8229600" cy="1143000"/>
          </a:xfrm>
        </p:spPr>
        <p:txBody>
          <a:bodyPr/>
          <a:lstStyle/>
          <a:p>
            <a:r>
              <a:rPr lang="en-IE" dirty="0" smtClean="0"/>
              <a:t>Abilities: Examine CAT4 Results </a:t>
            </a:r>
            <a:endParaRPr lang="en-IE" dirty="0"/>
          </a:p>
        </p:txBody>
      </p:sp>
      <p:sp>
        <p:nvSpPr>
          <p:cNvPr id="1102" name="Rectangle 1101"/>
          <p:cNvSpPr/>
          <p:nvPr/>
        </p:nvSpPr>
        <p:spPr>
          <a:xfrm>
            <a:off x="201616" y="1340768"/>
            <a:ext cx="8794287" cy="5355312"/>
          </a:xfrm>
          <a:prstGeom prst="rect">
            <a:avLst/>
          </a:prstGeom>
        </p:spPr>
        <p:txBody>
          <a:bodyPr wrap="square">
            <a:spAutoFit/>
          </a:bodyPr>
          <a:lstStyle/>
          <a:p>
            <a:r>
              <a:rPr lang="en-US" dirty="0"/>
              <a:t>Note: The CAT4 tests are useful for finding out what students are likely to be good at. They do not provide information on what subjects they like, what tasks they enjoy doing or what way they learn best. The information is also important to consider when choosing subjects. The subject choice recommendations made in this document are based on the </a:t>
            </a:r>
            <a:r>
              <a:rPr lang="en-US" u="sng" dirty="0"/>
              <a:t>CAT4 only.</a:t>
            </a:r>
            <a:r>
              <a:rPr lang="en-US" dirty="0"/>
              <a:t> </a:t>
            </a:r>
            <a:endParaRPr lang="en-IE" dirty="0"/>
          </a:p>
          <a:p>
            <a:r>
              <a:rPr lang="en-US" dirty="0"/>
              <a:t> </a:t>
            </a:r>
            <a:endParaRPr lang="en-IE" dirty="0"/>
          </a:p>
          <a:p>
            <a:r>
              <a:rPr lang="en-US" dirty="0"/>
              <a:t>The other aspects of subject choice are explored through other exercises' in class. For some skill based subjects e.g. Art ,Music. Home Economics may be essential to have taken the subject for Junior Cert. It is advisable to check this out with the subject teacher if you have not taken the subject in the Junior Cert and you want to know if you can take up the subject in 5th Year. </a:t>
            </a:r>
            <a:endParaRPr lang="en-IE" dirty="0"/>
          </a:p>
          <a:p>
            <a:r>
              <a:rPr lang="en-US" dirty="0"/>
              <a:t> </a:t>
            </a:r>
            <a:endParaRPr lang="en-IE" dirty="0"/>
          </a:p>
          <a:p>
            <a:pPr lvl="0"/>
            <a:r>
              <a:rPr lang="en-US" dirty="0"/>
              <a:t>Where you are not strong in a particular area you might want to avoid subjects which require these strengths.</a:t>
            </a:r>
            <a:endParaRPr lang="en-IE" dirty="0"/>
          </a:p>
          <a:p>
            <a:pPr lvl="0"/>
            <a:r>
              <a:rPr lang="en-US" dirty="0"/>
              <a:t>Remember these tests </a:t>
            </a:r>
            <a:r>
              <a:rPr lang="en-US" u="sng" dirty="0"/>
              <a:t>do not measure</a:t>
            </a:r>
            <a:r>
              <a:rPr lang="en-US" dirty="0"/>
              <a:t> interpersonal skills or personal qualities such as empathy, communication skills, </a:t>
            </a:r>
            <a:r>
              <a:rPr lang="en-GB" dirty="0"/>
              <a:t>organisational</a:t>
            </a:r>
            <a:r>
              <a:rPr lang="en-US" dirty="0"/>
              <a:t> skills etc...</a:t>
            </a:r>
            <a:endParaRPr lang="en-IE" dirty="0"/>
          </a:p>
          <a:p>
            <a:pPr lvl="0"/>
            <a:r>
              <a:rPr lang="en-US" dirty="0"/>
              <a:t>If you do not score highly on any of the aptitude tests it doesn’t mean that you do not have valuable strengths</a:t>
            </a:r>
            <a:r>
              <a:rPr lang="en-US" i="1" dirty="0"/>
              <a:t> </a:t>
            </a:r>
            <a:r>
              <a:rPr lang="en-US" i="1" u="sng" dirty="0"/>
              <a:t>it just means that the</a:t>
            </a:r>
            <a:r>
              <a:rPr lang="en-US" i="1" dirty="0"/>
              <a:t> </a:t>
            </a:r>
            <a:r>
              <a:rPr lang="en-US" i="1" u="sng" dirty="0"/>
              <a:t>strengths you have are not measured by these particular test.</a:t>
            </a:r>
            <a:r>
              <a:rPr lang="en-US" i="1" dirty="0"/>
              <a:t> </a:t>
            </a:r>
            <a:endParaRPr lang="en-IE" dirty="0"/>
          </a:p>
          <a:p>
            <a:r>
              <a:rPr lang="en-US" b="1" u="sng" dirty="0"/>
              <a:t>N.B. Aptitudes are not static they</a:t>
            </a:r>
            <a:r>
              <a:rPr lang="en-US" b="1" i="1" u="sng" dirty="0"/>
              <a:t> </a:t>
            </a:r>
            <a:r>
              <a:rPr lang="en-US" b="1" u="sng" dirty="0"/>
              <a:t>can be developed for example  by extra curricular activities</a:t>
            </a:r>
            <a:r>
              <a:rPr lang="en-US" b="1" dirty="0"/>
              <a:t> </a:t>
            </a:r>
            <a:endParaRPr lang="en-IE" dirty="0"/>
          </a:p>
        </p:txBody>
      </p:sp>
    </p:spTree>
    <p:extLst>
      <p:ext uri="{BB962C8B-B14F-4D97-AF65-F5344CB8AC3E}">
        <p14:creationId xmlns:p14="http://schemas.microsoft.com/office/powerpoint/2010/main" val="4119987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Verbal Reasoning</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6212855"/>
              </p:ext>
            </p:extLst>
          </p:nvPr>
        </p:nvGraphicFramePr>
        <p:xfrm>
          <a:off x="106196" y="4224374"/>
          <a:ext cx="8874658" cy="1220850"/>
        </p:xfrm>
        <a:graphic>
          <a:graphicData uri="http://schemas.openxmlformats.org/drawingml/2006/table">
            <a:tbl>
              <a:tblPr firstRow="1" firstCol="1" bandRow="1">
                <a:tableStyleId>{5C22544A-7EE6-4342-B048-85BDC9FD1C3A}</a:tableStyleId>
              </a:tblPr>
              <a:tblGrid>
                <a:gridCol w="1225856"/>
                <a:gridCol w="756394"/>
                <a:gridCol w="4669703"/>
                <a:gridCol w="715307"/>
                <a:gridCol w="768517"/>
                <a:gridCol w="738881"/>
              </a:tblGrid>
              <a:tr h="720080">
                <a:tc>
                  <a:txBody>
                    <a:bodyPr/>
                    <a:lstStyle/>
                    <a:p>
                      <a:pPr algn="ctr">
                        <a:lnSpc>
                          <a:spcPct val="107000"/>
                        </a:lnSpc>
                        <a:spcAft>
                          <a:spcPts val="0"/>
                        </a:spcAft>
                      </a:pPr>
                      <a:r>
                        <a:rPr lang="en-US" sz="1100" dirty="0">
                          <a:effectLst/>
                        </a:rPr>
                        <a:t>This isn't a strength</a:t>
                      </a:r>
                      <a:endParaRPr lang="en-IE" sz="1100" dirty="0">
                        <a:effectLst/>
                        <a:latin typeface="Calibri"/>
                        <a:ea typeface="Calibri"/>
                        <a:cs typeface="Times New Roman"/>
                      </a:endParaRPr>
                    </a:p>
                  </a:txBody>
                  <a:tcPr marL="67456" marR="67456" marT="0" marB="0"/>
                </a:tc>
                <a:tc>
                  <a:txBody>
                    <a:bodyPr/>
                    <a:lstStyle/>
                    <a:p>
                      <a:pPr algn="ctr">
                        <a:lnSpc>
                          <a:spcPct val="107000"/>
                        </a:lnSpc>
                        <a:spcAft>
                          <a:spcPts val="0"/>
                        </a:spcAft>
                      </a:pPr>
                      <a:r>
                        <a:rPr lang="en-US" sz="1100">
                          <a:effectLst/>
                        </a:rPr>
                        <a:t> </a:t>
                      </a:r>
                      <a:endParaRPr lang="en-IE" sz="1100">
                        <a:effectLst/>
                        <a:latin typeface="Calibri"/>
                        <a:ea typeface="Calibri"/>
                        <a:cs typeface="Times New Roman"/>
                      </a:endParaRPr>
                    </a:p>
                  </a:txBody>
                  <a:tcPr marL="67456" marR="67456" marT="0" marB="0"/>
                </a:tc>
                <a:tc>
                  <a:txBody>
                    <a:bodyPr/>
                    <a:lstStyle/>
                    <a:p>
                      <a:pPr algn="ctr">
                        <a:lnSpc>
                          <a:spcPct val="107000"/>
                        </a:lnSpc>
                        <a:spcAft>
                          <a:spcPts val="0"/>
                        </a:spcAft>
                      </a:pPr>
                      <a:r>
                        <a:rPr lang="en-US" sz="1100" dirty="0">
                          <a:effectLst/>
                        </a:rPr>
                        <a:t>In The Middle</a:t>
                      </a:r>
                      <a:endParaRPr lang="en-IE" sz="1100" dirty="0">
                        <a:effectLst/>
                        <a:latin typeface="Calibri"/>
                        <a:ea typeface="Calibri"/>
                        <a:cs typeface="Times New Roman"/>
                      </a:endParaRPr>
                    </a:p>
                  </a:txBody>
                  <a:tcPr marL="67456" marR="67456" marT="0" marB="0"/>
                </a:tc>
                <a:tc>
                  <a:txBody>
                    <a:bodyPr/>
                    <a:lstStyle/>
                    <a:p>
                      <a:pPr>
                        <a:lnSpc>
                          <a:spcPct val="107000"/>
                        </a:lnSpc>
                        <a:spcAft>
                          <a:spcPts val="0"/>
                        </a:spcAft>
                      </a:pPr>
                      <a:r>
                        <a:rPr lang="en-US" sz="1100" dirty="0">
                          <a:effectLst/>
                        </a:rPr>
                        <a:t>Fairly High Score</a:t>
                      </a:r>
                      <a:endParaRPr lang="en-IE" sz="1100" dirty="0">
                        <a:effectLst/>
                        <a:latin typeface="Calibri"/>
                        <a:ea typeface="Calibri"/>
                        <a:cs typeface="Times New Roman"/>
                      </a:endParaRPr>
                    </a:p>
                  </a:txBody>
                  <a:tcPr marL="67456" marR="67456" marT="0" marB="0"/>
                </a:tc>
                <a:tc>
                  <a:txBody>
                    <a:bodyPr/>
                    <a:lstStyle/>
                    <a:p>
                      <a:pPr>
                        <a:lnSpc>
                          <a:spcPct val="107000"/>
                        </a:lnSpc>
                        <a:spcAft>
                          <a:spcPts val="0"/>
                        </a:spcAft>
                      </a:pPr>
                      <a:r>
                        <a:rPr lang="en-US" sz="1100">
                          <a:effectLst/>
                        </a:rPr>
                        <a:t>High Score</a:t>
                      </a:r>
                      <a:endParaRPr lang="en-IE" sz="1100">
                        <a:effectLst/>
                        <a:latin typeface="Calibri"/>
                        <a:ea typeface="Calibri"/>
                        <a:cs typeface="Times New Roman"/>
                      </a:endParaRPr>
                    </a:p>
                  </a:txBody>
                  <a:tcPr marL="67456" marR="67456" marT="0" marB="0"/>
                </a:tc>
                <a:tc>
                  <a:txBody>
                    <a:bodyPr/>
                    <a:lstStyle/>
                    <a:p>
                      <a:pPr>
                        <a:lnSpc>
                          <a:spcPct val="107000"/>
                        </a:lnSpc>
                        <a:spcAft>
                          <a:spcPts val="0"/>
                        </a:spcAft>
                      </a:pPr>
                      <a:r>
                        <a:rPr lang="en-US" sz="1100">
                          <a:effectLst/>
                        </a:rPr>
                        <a:t>Very High Score</a:t>
                      </a:r>
                      <a:endParaRPr lang="en-IE" sz="1100">
                        <a:effectLst/>
                        <a:latin typeface="Calibri"/>
                        <a:ea typeface="Calibri"/>
                        <a:cs typeface="Times New Roman"/>
                      </a:endParaRPr>
                    </a:p>
                  </a:txBody>
                  <a:tcPr marL="67456" marR="67456" marT="0" marB="0"/>
                </a:tc>
              </a:tr>
              <a:tr h="500770">
                <a:tc>
                  <a:txBody>
                    <a:bodyPr/>
                    <a:lstStyle/>
                    <a:p>
                      <a:pPr algn="ctr">
                        <a:lnSpc>
                          <a:spcPct val="107000"/>
                        </a:lnSpc>
                        <a:spcAft>
                          <a:spcPts val="0"/>
                        </a:spcAft>
                      </a:pPr>
                      <a:r>
                        <a:rPr lang="en-US" sz="1100">
                          <a:effectLst/>
                        </a:rPr>
                        <a:t>1  </a:t>
                      </a:r>
                      <a:endParaRPr lang="en-IE" sz="1100">
                        <a:effectLst/>
                        <a:latin typeface="Calibri"/>
                        <a:ea typeface="Calibri"/>
                        <a:cs typeface="Times New Roman"/>
                      </a:endParaRPr>
                    </a:p>
                  </a:txBody>
                  <a:tcPr marL="67456" marR="67456" marT="0" marB="0"/>
                </a:tc>
                <a:tc>
                  <a:txBody>
                    <a:bodyPr/>
                    <a:lstStyle/>
                    <a:p>
                      <a:pPr algn="ctr">
                        <a:lnSpc>
                          <a:spcPct val="107000"/>
                        </a:lnSpc>
                        <a:spcAft>
                          <a:spcPts val="0"/>
                        </a:spcAft>
                      </a:pPr>
                      <a:r>
                        <a:rPr lang="en-US" sz="1100">
                          <a:effectLst/>
                        </a:rPr>
                        <a:t>2</a:t>
                      </a:r>
                      <a:endParaRPr lang="en-IE" sz="1100">
                        <a:effectLst/>
                        <a:latin typeface="Calibri"/>
                        <a:ea typeface="Calibri"/>
                        <a:cs typeface="Times New Roman"/>
                      </a:endParaRPr>
                    </a:p>
                  </a:txBody>
                  <a:tcPr marL="67456" marR="67456" marT="0" marB="0"/>
                </a:tc>
                <a:tc>
                  <a:txBody>
                    <a:bodyPr/>
                    <a:lstStyle/>
                    <a:p>
                      <a:pPr>
                        <a:lnSpc>
                          <a:spcPct val="107000"/>
                        </a:lnSpc>
                        <a:spcAft>
                          <a:spcPts val="0"/>
                        </a:spcAft>
                      </a:pPr>
                      <a:r>
                        <a:rPr lang="en-US" sz="1100" dirty="0">
                          <a:effectLst/>
                        </a:rPr>
                        <a:t> </a:t>
                      </a:r>
                      <a:r>
                        <a:rPr lang="en-US" sz="1100" dirty="0" smtClean="0">
                          <a:effectLst/>
                        </a:rPr>
                        <a:t>     </a:t>
                      </a:r>
                      <a:r>
                        <a:rPr lang="en-US" sz="1100" dirty="0">
                          <a:effectLst/>
                        </a:rPr>
                        <a:t>3                         </a:t>
                      </a:r>
                      <a:r>
                        <a:rPr lang="en-US" sz="1100" dirty="0" smtClean="0">
                          <a:effectLst/>
                        </a:rPr>
                        <a:t>      </a:t>
                      </a:r>
                      <a:r>
                        <a:rPr lang="en-US" sz="1100" dirty="0">
                          <a:effectLst/>
                        </a:rPr>
                        <a:t>4                                    </a:t>
                      </a:r>
                      <a:r>
                        <a:rPr lang="en-US" sz="1100" dirty="0" smtClean="0">
                          <a:effectLst/>
                        </a:rPr>
                        <a:t>  </a:t>
                      </a:r>
                      <a:r>
                        <a:rPr lang="en-US" sz="1100" dirty="0">
                          <a:effectLst/>
                        </a:rPr>
                        <a:t>5        </a:t>
                      </a:r>
                      <a:r>
                        <a:rPr lang="en-US" sz="1100" dirty="0" smtClean="0">
                          <a:effectLst/>
                        </a:rPr>
                        <a:t>                        </a:t>
                      </a:r>
                      <a:r>
                        <a:rPr lang="en-US" sz="1100" dirty="0">
                          <a:effectLst/>
                        </a:rPr>
                        <a:t>6</a:t>
                      </a:r>
                      <a:endParaRPr lang="en-IE" sz="1100" dirty="0">
                        <a:effectLst/>
                        <a:latin typeface="Calibri"/>
                        <a:ea typeface="Calibri"/>
                        <a:cs typeface="Times New Roman"/>
                      </a:endParaRPr>
                    </a:p>
                  </a:txBody>
                  <a:tcPr marL="67456" marR="67456" marT="0" marB="0"/>
                </a:tc>
                <a:tc>
                  <a:txBody>
                    <a:bodyPr/>
                    <a:lstStyle/>
                    <a:p>
                      <a:pPr>
                        <a:lnSpc>
                          <a:spcPct val="107000"/>
                        </a:lnSpc>
                        <a:spcAft>
                          <a:spcPts val="0"/>
                        </a:spcAft>
                      </a:pPr>
                      <a:r>
                        <a:rPr lang="en-US" sz="1100">
                          <a:effectLst/>
                        </a:rPr>
                        <a:t>7</a:t>
                      </a:r>
                      <a:endParaRPr lang="en-IE" sz="1100">
                        <a:effectLst/>
                        <a:latin typeface="Calibri"/>
                        <a:ea typeface="Calibri"/>
                        <a:cs typeface="Times New Roman"/>
                      </a:endParaRPr>
                    </a:p>
                  </a:txBody>
                  <a:tcPr marL="67456" marR="67456" marT="0" marB="0"/>
                </a:tc>
                <a:tc>
                  <a:txBody>
                    <a:bodyPr/>
                    <a:lstStyle/>
                    <a:p>
                      <a:pPr>
                        <a:lnSpc>
                          <a:spcPct val="107000"/>
                        </a:lnSpc>
                        <a:spcAft>
                          <a:spcPts val="0"/>
                        </a:spcAft>
                      </a:pPr>
                      <a:r>
                        <a:rPr lang="en-US" sz="1100">
                          <a:effectLst/>
                        </a:rPr>
                        <a:t>8</a:t>
                      </a:r>
                      <a:endParaRPr lang="en-IE" sz="1100">
                        <a:effectLst/>
                        <a:latin typeface="Calibri"/>
                        <a:ea typeface="Calibri"/>
                        <a:cs typeface="Times New Roman"/>
                      </a:endParaRPr>
                    </a:p>
                  </a:txBody>
                  <a:tcPr marL="67456" marR="67456" marT="0" marB="0"/>
                </a:tc>
                <a:tc>
                  <a:txBody>
                    <a:bodyPr/>
                    <a:lstStyle/>
                    <a:p>
                      <a:pPr>
                        <a:lnSpc>
                          <a:spcPct val="107000"/>
                        </a:lnSpc>
                        <a:spcAft>
                          <a:spcPts val="0"/>
                        </a:spcAft>
                      </a:pPr>
                      <a:r>
                        <a:rPr lang="en-US" sz="1100" dirty="0">
                          <a:effectLst/>
                        </a:rPr>
                        <a:t>9-10</a:t>
                      </a:r>
                      <a:endParaRPr lang="en-IE" sz="1100" dirty="0">
                        <a:effectLst/>
                        <a:latin typeface="Calibri"/>
                        <a:ea typeface="Calibri"/>
                        <a:cs typeface="Times New Roman"/>
                      </a:endParaRPr>
                    </a:p>
                  </a:txBody>
                  <a:tcPr marL="67456" marR="67456" marT="0" marB="0"/>
                </a:tc>
              </a:tr>
            </a:tbl>
          </a:graphicData>
        </a:graphic>
      </p:graphicFrame>
      <p:sp>
        <p:nvSpPr>
          <p:cNvPr id="5" name="Rectangle 1"/>
          <p:cNvSpPr>
            <a:spLocks noChangeArrowheads="1"/>
          </p:cNvSpPr>
          <p:nvPr/>
        </p:nvSpPr>
        <p:spPr bwMode="auto">
          <a:xfrm>
            <a:off x="277305" y="1340768"/>
            <a:ext cx="853244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140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Verbal Reasoning Test</a:t>
            </a:r>
            <a:endParaRPr kumimoji="0" lang="en-IE" altLang="en-US" sz="1400" i="0" u="none" strike="noStrike" cap="none" normalizeH="0" baseline="0" dirty="0" smtClean="0">
              <a:ln>
                <a:noFill/>
              </a:ln>
              <a:solidFill>
                <a:schemeClr val="tx1"/>
              </a:solidFill>
              <a:effectLst/>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Verbal reasoning is the capacity to perceive, understand, evaluate and apply information, ideas and arguments</a:t>
            </a:r>
            <a:endParaRPr kumimoji="0" lang="en-IE" altLang="en-US" sz="1400" i="0" u="none" strike="noStrike" cap="none" normalizeH="0" baseline="0" dirty="0" smtClean="0">
              <a:ln>
                <a:noFill/>
              </a:ln>
              <a:solidFill>
                <a:schemeClr val="tx1"/>
              </a:solidFill>
              <a:effectLst/>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expressed in word form. The Verbal Reasoning test assesses the ability to understand and draw conclusions from words</a:t>
            </a:r>
            <a:endParaRPr kumimoji="0" lang="en-IE" altLang="en-US" sz="1400" i="0" u="none" strike="noStrike" cap="none" normalizeH="0" baseline="0" dirty="0" smtClean="0">
              <a:ln>
                <a:noFill/>
              </a:ln>
              <a:solidFill>
                <a:schemeClr val="tx1"/>
              </a:solidFill>
              <a:effectLst/>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and language. Performance on the test requires the capacity to use language as a means for reasoning and problem</a:t>
            </a:r>
            <a:endParaRPr kumimoji="0" lang="en-IE" altLang="en-US" sz="1400" i="0" u="none" strike="noStrike" cap="none" normalizeH="0" baseline="0" dirty="0" smtClean="0">
              <a:ln>
                <a:noFill/>
              </a:ln>
              <a:solidFill>
                <a:schemeClr val="tx1"/>
              </a:solidFill>
              <a:effectLst/>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solving. This ability will be important for any work involving reading, writing, paperwork and the use of written material,</a:t>
            </a:r>
            <a:endParaRPr kumimoji="0" lang="en-IE" altLang="en-US" sz="1400" i="0" u="none" strike="noStrike" cap="none" normalizeH="0" baseline="0" dirty="0" smtClean="0">
              <a:ln>
                <a:noFill/>
              </a:ln>
              <a:solidFill>
                <a:schemeClr val="tx1"/>
              </a:solidFill>
              <a:effectLst/>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such as marketing, advertising, administration and legal professions.</a:t>
            </a:r>
            <a:endParaRPr kumimoji="0" lang="en-IE" altLang="en-US" sz="1400" i="0" u="none" strike="noStrike" cap="none" normalizeH="0" baseline="0" dirty="0" smtClean="0">
              <a:ln>
                <a:noFill/>
              </a:ln>
              <a:solidFill>
                <a:schemeClr val="tx1"/>
              </a:solidFill>
              <a:effectLst/>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i="0" u="sng" strike="noStrike" cap="none" normalizeH="0" baseline="0" dirty="0" smtClean="0">
                <a:ln>
                  <a:noFill/>
                </a:ln>
                <a:solidFill>
                  <a:schemeClr val="tx1"/>
                </a:solidFill>
                <a:effectLst/>
                <a:latin typeface="Calibri" pitchFamily="34" charset="0"/>
                <a:ea typeface="Calibri" pitchFamily="34" charset="0"/>
                <a:cs typeface="Calibri" pitchFamily="34" charset="0"/>
              </a:rPr>
              <a:t>Recommendations if this is not a strength</a:t>
            </a:r>
            <a:endParaRPr kumimoji="0" lang="en-IE" altLang="en-US" sz="1400" i="0" u="none" strike="noStrike" cap="none" normalizeH="0" baseline="0" dirty="0" smtClean="0">
              <a:ln>
                <a:noFill/>
              </a:ln>
              <a:solidFill>
                <a:schemeClr val="tx1"/>
              </a:solidFill>
              <a:effectLst/>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To </a:t>
            </a:r>
            <a:r>
              <a:rPr kumimoji="0" lang="en-GB" altLang="en-US" sz="14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minimise</a:t>
            </a:r>
            <a:r>
              <a:rPr kumimoji="0" lang="en-US" altLang="en-US" sz="14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the impact of poor language usage </a:t>
            </a:r>
            <a:endParaRPr kumimoji="0" lang="en-IE" altLang="en-US" sz="1400" i="0" u="none" strike="noStrike" cap="none" normalizeH="0" baseline="0" dirty="0" smtClean="0">
              <a:ln>
                <a:noFill/>
              </a:ln>
              <a:solidFill>
                <a:schemeClr val="tx1"/>
              </a:solidFill>
              <a:effectLst/>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4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Choose subjects which have practical as well as written outputs to be assessed .</a:t>
            </a:r>
            <a:endParaRPr kumimoji="0" lang="en-IE" altLang="en-US" sz="1400" i="0" u="none" strike="noStrike" cap="none" normalizeH="0" baseline="0" dirty="0" smtClean="0">
              <a:ln>
                <a:noFill/>
              </a:ln>
              <a:solidFill>
                <a:schemeClr val="tx1"/>
              </a:solidFill>
              <a:effectLst/>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14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Choose subjects which have project work or field study outputs to be assessed. </a:t>
            </a:r>
            <a:endParaRPr kumimoji="0" lang="en-IE" altLang="en-US" sz="1400" i="0" u="none" strike="noStrike" cap="none" normalizeH="0" baseline="0" dirty="0" smtClean="0">
              <a:ln>
                <a:noFill/>
              </a:ln>
              <a:solidFill>
                <a:schemeClr val="tx1"/>
              </a:solidFill>
              <a:effectLst/>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IE" altLang="en-US" sz="1400" i="0" u="none" strike="noStrike" cap="none" normalizeH="0" baseline="0" dirty="0" smtClean="0">
              <a:ln>
                <a:noFill/>
              </a:ln>
              <a:solidFill>
                <a:schemeClr val="tx1"/>
              </a:solidFill>
              <a:effectLst/>
              <a:latin typeface="Calibri" panose="020F0502020204030204" pitchFamily="34" charset="0"/>
            </a:endParaRPr>
          </a:p>
        </p:txBody>
      </p:sp>
      <p:sp>
        <p:nvSpPr>
          <p:cNvPr id="6" name="TextBox 5"/>
          <p:cNvSpPr txBox="1"/>
          <p:nvPr/>
        </p:nvSpPr>
        <p:spPr>
          <a:xfrm>
            <a:off x="539552" y="5733256"/>
            <a:ext cx="7848872" cy="369332"/>
          </a:xfrm>
          <a:prstGeom prst="rect">
            <a:avLst/>
          </a:prstGeom>
          <a:solidFill>
            <a:schemeClr val="accent2">
              <a:lumMod val="40000"/>
              <a:lumOff val="60000"/>
            </a:schemeClr>
          </a:solidFill>
          <a:effectLst>
            <a:innerShdw blurRad="63500" dist="50800" dir="8100000">
              <a:prstClr val="black">
                <a:alpha val="50000"/>
              </a:prstClr>
            </a:innerShdw>
          </a:effectLst>
        </p:spPr>
        <p:txBody>
          <a:bodyPr wrap="square" rtlCol="0">
            <a:spAutoFit/>
          </a:bodyPr>
          <a:lstStyle/>
          <a:p>
            <a:r>
              <a:rPr lang="en-IE" dirty="0">
                <a:solidFill>
                  <a:schemeClr val="bg2"/>
                </a:solidFill>
              </a:rPr>
              <a:t>	</a:t>
            </a:r>
            <a:r>
              <a:rPr lang="en-IE" dirty="0" smtClean="0">
                <a:solidFill>
                  <a:schemeClr val="bg2"/>
                </a:solidFill>
              </a:rPr>
              <a:t>Verbal Reasoning: History , English and Business</a:t>
            </a:r>
            <a:endParaRPr lang="en-IE" dirty="0">
              <a:solidFill>
                <a:schemeClr val="bg2"/>
              </a:solidFill>
            </a:endParaRPr>
          </a:p>
        </p:txBody>
      </p:sp>
    </p:spTree>
    <p:extLst>
      <p:ext uri="{BB962C8B-B14F-4D97-AF65-F5344CB8AC3E}">
        <p14:creationId xmlns:p14="http://schemas.microsoft.com/office/powerpoint/2010/main" val="3963526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Mandatory Subjects For Leaving Cert</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17086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loud Callout 4"/>
          <p:cNvSpPr/>
          <p:nvPr/>
        </p:nvSpPr>
        <p:spPr>
          <a:xfrm>
            <a:off x="251520" y="3573016"/>
            <a:ext cx="3168352" cy="1728192"/>
          </a:xfrm>
          <a:prstGeom prst="cloudCallout">
            <a:avLst>
              <a:gd name="adj1" fmla="val 77773"/>
              <a:gd name="adj2" fmla="val -103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40% Oral</a:t>
            </a:r>
          </a:p>
          <a:p>
            <a:pPr algn="ctr"/>
            <a:r>
              <a:rPr lang="en-IE" dirty="0" smtClean="0"/>
              <a:t>10%  Aural</a:t>
            </a:r>
          </a:p>
          <a:p>
            <a:pPr algn="ctr"/>
            <a:r>
              <a:rPr lang="en-IE" dirty="0" smtClean="0"/>
              <a:t>50%   Written</a:t>
            </a:r>
            <a:endParaRPr lang="en-IE" dirty="0"/>
          </a:p>
        </p:txBody>
      </p:sp>
    </p:spTree>
    <p:extLst>
      <p:ext uri="{BB962C8B-B14F-4D97-AF65-F5344CB8AC3E}">
        <p14:creationId xmlns:p14="http://schemas.microsoft.com/office/powerpoint/2010/main" val="3204568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629</TotalTime>
  <Words>1224</Words>
  <Application>Microsoft Office PowerPoint</Application>
  <PresentationFormat>On-screen Show (4:3)</PresentationFormat>
  <Paragraphs>261</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Thatch</vt:lpstr>
      <vt:lpstr>Subject Choice</vt:lpstr>
      <vt:lpstr>Senior Cycle – (Traditional LC)</vt:lpstr>
      <vt:lpstr>Senior Cycle changes</vt:lpstr>
      <vt:lpstr>PowerPoint Presentation</vt:lpstr>
      <vt:lpstr>How Do I Decide?</vt:lpstr>
      <vt:lpstr>PowerPoint Presentation</vt:lpstr>
      <vt:lpstr>Abilities: Examine CAT4 Results </vt:lpstr>
      <vt:lpstr>Verbal Reasoning</vt:lpstr>
      <vt:lpstr>Mandatory Subjects For Leaving Cert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Ms.Flanagan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Choice</dc:title>
  <dc:creator>Cnoc Mhuire Career Guidance</dc:creator>
  <cp:lastModifiedBy>User</cp:lastModifiedBy>
  <cp:revision>33</cp:revision>
  <dcterms:created xsi:type="dcterms:W3CDTF">2014-01-21T20:43:58Z</dcterms:created>
  <dcterms:modified xsi:type="dcterms:W3CDTF">2015-03-05T15:36:16Z</dcterms:modified>
</cp:coreProperties>
</file>